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8FE8-CDF0-4431-B8C4-786E94E27647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CA4B2-9878-4466-855F-837FD1FEA8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0452-815A-4CBC-85FC-FF7F690DF624}" type="datetimeFigureOut">
              <a:rPr lang="en-US" smtClean="0"/>
              <a:t>6/11/2011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7286-3ABE-4AC8-9199-5696614D9B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YOU ASKED FOR IT!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1 SAMUEL 8</a:t>
            </a:r>
            <a:endParaRPr lang="en-US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GOD ALLOWS US WHAT WE REQUEST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GOD ALLOWS US WHAT WE REQUEST</a:t>
            </a:r>
            <a:br>
              <a:rPr lang="en-US" sz="3600" b="1" dirty="0" smtClean="0"/>
            </a:br>
            <a:r>
              <a:rPr lang="en-US" sz="3600" b="1" dirty="0" smtClean="0"/>
              <a:t>SOMETIMES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Israel wanted a king </a:t>
            </a:r>
            <a:r>
              <a:rPr lang="en-US" dirty="0" smtClean="0">
                <a:solidFill>
                  <a:srgbClr val="FFFF00"/>
                </a:solidFill>
              </a:rPr>
              <a:t>like the nations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Sam. 8:5</a:t>
            </a:r>
          </a:p>
          <a:p>
            <a:r>
              <a:rPr lang="en-US" dirty="0" smtClean="0"/>
              <a:t>God let them have what they wanted after warning what they were giving up </a:t>
            </a:r>
            <a:r>
              <a:rPr lang="en-US" b="1" dirty="0" smtClean="0">
                <a:solidFill>
                  <a:srgbClr val="FF00FF"/>
                </a:solidFill>
              </a:rPr>
              <a:t>1 Sam. 8:7-21</a:t>
            </a:r>
          </a:p>
          <a:p>
            <a:r>
              <a:rPr lang="en-US" dirty="0" smtClean="0"/>
              <a:t>James &amp; John didn’t know what they were asking </a:t>
            </a:r>
            <a:r>
              <a:rPr lang="en-US" b="1" dirty="0" smtClean="0">
                <a:solidFill>
                  <a:srgbClr val="FF00FF"/>
                </a:solidFill>
              </a:rPr>
              <a:t>Matthew 20:22-23</a:t>
            </a:r>
          </a:p>
          <a:p>
            <a:r>
              <a:rPr lang="en-US" dirty="0" smtClean="0"/>
              <a:t>Israel refused Canaan, preferred to </a:t>
            </a:r>
            <a:r>
              <a:rPr lang="en-US" b="1" dirty="0" smtClean="0">
                <a:solidFill>
                  <a:srgbClr val="00B0F0"/>
                </a:solidFill>
              </a:rPr>
              <a:t>die</a:t>
            </a:r>
            <a:r>
              <a:rPr lang="en-US" dirty="0" smtClean="0"/>
              <a:t> in the </a:t>
            </a:r>
            <a:r>
              <a:rPr lang="en-US" b="1" dirty="0" smtClean="0">
                <a:solidFill>
                  <a:srgbClr val="00B0F0"/>
                </a:solidFill>
              </a:rPr>
              <a:t>wilderness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Numbers 14:1-2</a:t>
            </a:r>
          </a:p>
          <a:p>
            <a:r>
              <a:rPr lang="en-US" dirty="0" smtClean="0"/>
              <a:t>God did according to their word </a:t>
            </a:r>
            <a:r>
              <a:rPr lang="en-US" b="1" dirty="0" smtClean="0">
                <a:solidFill>
                  <a:srgbClr val="FF00FF"/>
                </a:solidFill>
              </a:rPr>
              <a:t>Num. 14:28-35</a:t>
            </a:r>
          </a:p>
          <a:p>
            <a:r>
              <a:rPr lang="en-US" dirty="0" smtClean="0"/>
              <a:t>Lusted for flesh </a:t>
            </a:r>
            <a:r>
              <a:rPr lang="en-US" b="1" dirty="0" smtClean="0">
                <a:solidFill>
                  <a:srgbClr val="FF00FF"/>
                </a:solidFill>
              </a:rPr>
              <a:t>Num. 11:4-10, 18-20, 31-33</a:t>
            </a:r>
          </a:p>
          <a:p>
            <a:r>
              <a:rPr lang="en-US" dirty="0" smtClean="0"/>
              <a:t>Hezekiah</a:t>
            </a:r>
            <a:r>
              <a:rPr lang="en-US" b="1" dirty="0" smtClean="0">
                <a:solidFill>
                  <a:srgbClr val="FF00FF"/>
                </a:solidFill>
              </a:rPr>
              <a:t> 2 Kings 20:1-11, 12-19; 21:1-16; 23:25-27 </a:t>
            </a:r>
            <a:r>
              <a:rPr lang="en-US" b="1" dirty="0" smtClean="0">
                <a:solidFill>
                  <a:srgbClr val="00B0F0"/>
                </a:solidFill>
              </a:rPr>
              <a:t>consequences</a:t>
            </a:r>
            <a:r>
              <a:rPr lang="en-US" dirty="0" smtClean="0"/>
              <a:t> of longer life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LESSONS FOR US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Examine</a:t>
            </a:r>
            <a:r>
              <a:rPr lang="en-US" dirty="0" smtClean="0"/>
              <a:t> our </a:t>
            </a:r>
            <a:r>
              <a:rPr lang="en-US" b="1" dirty="0" smtClean="0">
                <a:solidFill>
                  <a:srgbClr val="00B0F0"/>
                </a:solidFill>
              </a:rPr>
              <a:t>motives</a:t>
            </a:r>
            <a:r>
              <a:rPr lang="en-US" dirty="0" smtClean="0"/>
              <a:t> for what we ask</a:t>
            </a:r>
            <a:r>
              <a:rPr lang="en-US" b="1" dirty="0" smtClean="0">
                <a:solidFill>
                  <a:srgbClr val="FF00FF"/>
                </a:solidFill>
              </a:rPr>
              <a:t> Hebrews 4:12-13, James 1:25, 4:1-3</a:t>
            </a:r>
          </a:p>
          <a:p>
            <a:r>
              <a:rPr lang="en-US" dirty="0" smtClean="0"/>
              <a:t>Be </a:t>
            </a:r>
            <a:r>
              <a:rPr lang="en-US" b="1" dirty="0" smtClean="0">
                <a:solidFill>
                  <a:srgbClr val="00B0F0"/>
                </a:solidFill>
              </a:rPr>
              <a:t>thankful</a:t>
            </a:r>
            <a:r>
              <a:rPr lang="en-US" dirty="0" smtClean="0"/>
              <a:t> for “unanswered” prayers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Corinthians 12:7-10; 1 Thess. 5:18</a:t>
            </a:r>
          </a:p>
          <a:p>
            <a:r>
              <a:rPr lang="en-US" dirty="0" smtClean="0"/>
              <a:t>We do </a:t>
            </a:r>
            <a:r>
              <a:rPr lang="en-US" b="1" dirty="0" smtClean="0">
                <a:solidFill>
                  <a:srgbClr val="00B0F0"/>
                </a:solidFill>
              </a:rPr>
              <a:t>not know </a:t>
            </a:r>
            <a:r>
              <a:rPr lang="en-US" dirty="0" smtClean="0"/>
              <a:t>for </a:t>
            </a:r>
            <a:r>
              <a:rPr lang="en-US" b="1" dirty="0" smtClean="0">
                <a:solidFill>
                  <a:srgbClr val="00B0F0"/>
                </a:solidFill>
              </a:rPr>
              <a:t>what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rgbClr val="00B0F0"/>
                </a:solidFill>
              </a:rPr>
              <a:t>pray</a:t>
            </a:r>
            <a:r>
              <a:rPr lang="en-US" dirty="0" smtClean="0"/>
              <a:t> as we ought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Romans 8:12-28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Trust</a:t>
            </a:r>
            <a:r>
              <a:rPr lang="en-US" dirty="0" smtClean="0"/>
              <a:t> in God’s </a:t>
            </a:r>
            <a:r>
              <a:rPr lang="en-US" b="1" dirty="0" smtClean="0">
                <a:solidFill>
                  <a:srgbClr val="00B0F0"/>
                </a:solidFill>
              </a:rPr>
              <a:t>wisdom</a:t>
            </a:r>
            <a:r>
              <a:rPr lang="en-US" dirty="0" smtClean="0"/>
              <a:t> as well as His power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John 5:14-15, Romans 8:28</a:t>
            </a:r>
          </a:p>
          <a:p>
            <a:r>
              <a:rPr lang="en-US" dirty="0" smtClean="0"/>
              <a:t>Trust in His grace, submit to His will</a:t>
            </a:r>
            <a:r>
              <a:rPr lang="en-US" b="1" dirty="0" smtClean="0">
                <a:solidFill>
                  <a:srgbClr val="FF00FF"/>
                </a:solidFill>
              </a:rPr>
              <a:t> Titus 2:11-12 Titus 3:5, John 3:5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YOU ASKED FOR IT!</vt:lpstr>
      <vt:lpstr>GOD ALLOWS US WHAT WE REQUEST </vt:lpstr>
      <vt:lpstr>GOD ALLOWS US WHAT WE REQUEST SOMETIMES</vt:lpstr>
      <vt:lpstr>LESSONS FOR 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ASKED FOR IT!</dc:title>
  <dc:creator>James Hamilton</dc:creator>
  <cp:lastModifiedBy>James Hamilton</cp:lastModifiedBy>
  <cp:revision>18</cp:revision>
  <dcterms:created xsi:type="dcterms:W3CDTF">2011-06-12T01:58:57Z</dcterms:created>
  <dcterms:modified xsi:type="dcterms:W3CDTF">2011-06-12T04:38:18Z</dcterms:modified>
</cp:coreProperties>
</file>