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4B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27ECF-5020-4260-B3A0-86B1BF79E7C9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CD6CE-9B6C-453A-8C16-F2E5FE15D16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Why Teach Others?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Cor. 4-5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Why Teach Others?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Cor. 4:1 </a:t>
            </a:r>
            <a:r>
              <a:rPr lang="en-US" dirty="0" smtClean="0">
                <a:solidFill>
                  <a:srgbClr val="00FF00"/>
                </a:solidFill>
              </a:rPr>
              <a:t>we have received mercy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“I am debtor” </a:t>
            </a:r>
            <a:r>
              <a:rPr lang="en-US" b="1" dirty="0" smtClean="0">
                <a:solidFill>
                  <a:srgbClr val="FF00FF"/>
                </a:solidFill>
              </a:rPr>
              <a:t>Rom. 1:15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00FF"/>
                </a:solidFill>
              </a:rPr>
              <a:t>2 Cor. 4:7 </a:t>
            </a:r>
            <a:r>
              <a:rPr lang="en-US" dirty="0" smtClean="0">
                <a:solidFill>
                  <a:srgbClr val="00FF00"/>
                </a:solidFill>
              </a:rPr>
              <a:t>we have this treasure in earthen vessels</a:t>
            </a:r>
          </a:p>
          <a:p>
            <a:r>
              <a:rPr lang="en-US" dirty="0" smtClean="0"/>
              <a:t>God’s </a:t>
            </a:r>
            <a:r>
              <a:rPr lang="en-US" b="1" dirty="0" smtClean="0">
                <a:solidFill>
                  <a:srgbClr val="00B0F0"/>
                </a:solidFill>
              </a:rPr>
              <a:t>power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00B0F0"/>
                </a:solidFill>
              </a:rPr>
              <a:t>glorified</a:t>
            </a:r>
            <a:r>
              <a:rPr lang="en-US" dirty="0" smtClean="0"/>
              <a:t> in us </a:t>
            </a:r>
            <a:r>
              <a:rPr lang="en-US" b="1" dirty="0" smtClean="0">
                <a:solidFill>
                  <a:srgbClr val="FF00FF"/>
                </a:solidFill>
              </a:rPr>
              <a:t>Rom. 1:16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Cor. 4:13 </a:t>
            </a:r>
            <a:r>
              <a:rPr lang="en-US" dirty="0" smtClean="0">
                <a:solidFill>
                  <a:srgbClr val="00FF00"/>
                </a:solidFill>
              </a:rPr>
              <a:t>we have the same spirit of faith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 </a:t>
            </a:r>
            <a:r>
              <a:rPr lang="en-US" b="1" dirty="0" smtClean="0">
                <a:solidFill>
                  <a:srgbClr val="00FF00"/>
                </a:solidFill>
              </a:rPr>
              <a:t>believed</a:t>
            </a:r>
            <a:r>
              <a:rPr lang="en-US" dirty="0" smtClean="0">
                <a:solidFill>
                  <a:srgbClr val="FFFF00"/>
                </a:solidFill>
              </a:rPr>
              <a:t> therefore I </a:t>
            </a:r>
            <a:r>
              <a:rPr lang="en-US" b="1" dirty="0" smtClean="0">
                <a:solidFill>
                  <a:srgbClr val="00FF00"/>
                </a:solidFill>
              </a:rPr>
              <a:t>spoke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Faith</a:t>
            </a:r>
            <a:r>
              <a:rPr lang="en-US" dirty="0" smtClean="0"/>
              <a:t> always in </a:t>
            </a:r>
            <a:r>
              <a:rPr lang="en-US" b="1" dirty="0" smtClean="0">
                <a:solidFill>
                  <a:srgbClr val="00B0F0"/>
                </a:solidFill>
              </a:rPr>
              <a:t>heart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mouth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Rom. 10:5-10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Cor. 4:16-18 </a:t>
            </a:r>
            <a:r>
              <a:rPr lang="en-US" dirty="0" smtClean="0">
                <a:solidFill>
                  <a:srgbClr val="00FF00"/>
                </a:solidFill>
              </a:rPr>
              <a:t>an exceeding and eternal weight of glory</a:t>
            </a:r>
            <a:endParaRPr lang="en-US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Why Teach Others?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Cor. 5:9 </a:t>
            </a:r>
            <a:r>
              <a:rPr lang="en-US" dirty="0" smtClean="0">
                <a:solidFill>
                  <a:srgbClr val="00FF00"/>
                </a:solidFill>
              </a:rPr>
              <a:t>our aim…to be well pleasing to Him</a:t>
            </a:r>
          </a:p>
          <a:p>
            <a:r>
              <a:rPr lang="en-US" dirty="0" smtClean="0"/>
              <a:t>The will of God </a:t>
            </a:r>
            <a:r>
              <a:rPr lang="en-US" b="1" dirty="0" smtClean="0">
                <a:solidFill>
                  <a:srgbClr val="FF00FF"/>
                </a:solidFill>
              </a:rPr>
              <a:t>1 Tim. 2:1-4</a:t>
            </a:r>
          </a:p>
          <a:p>
            <a:r>
              <a:rPr lang="en-US" dirty="0" smtClean="0"/>
              <a:t>The will of God for </a:t>
            </a:r>
            <a:r>
              <a:rPr lang="en-US" b="1" dirty="0" smtClean="0">
                <a:solidFill>
                  <a:srgbClr val="00B0F0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Matt. 28:18-20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Cor. 5:11 </a:t>
            </a:r>
            <a:r>
              <a:rPr lang="en-US" dirty="0" smtClean="0">
                <a:solidFill>
                  <a:srgbClr val="00FF00"/>
                </a:solidFill>
              </a:rPr>
              <a:t>knowing the terror of the Lord</a:t>
            </a:r>
          </a:p>
          <a:p>
            <a:r>
              <a:rPr lang="en-US" dirty="0" smtClean="0"/>
              <a:t>Serve Him with godly fear </a:t>
            </a:r>
            <a:r>
              <a:rPr lang="en-US" b="1" dirty="0" smtClean="0">
                <a:solidFill>
                  <a:srgbClr val="FF00FF"/>
                </a:solidFill>
              </a:rPr>
              <a:t>Heb. 12:28-29</a:t>
            </a:r>
          </a:p>
          <a:p>
            <a:r>
              <a:rPr lang="en-US" dirty="0" smtClean="0"/>
              <a:t>We don’t want others to </a:t>
            </a:r>
            <a:r>
              <a:rPr lang="en-US" dirty="0" smtClean="0">
                <a:solidFill>
                  <a:srgbClr val="FF4B4B"/>
                </a:solidFill>
              </a:rPr>
              <a:t>burn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Jude 22-23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2 Cor. 5:14 </a:t>
            </a:r>
            <a:r>
              <a:rPr lang="en-US" dirty="0" smtClean="0">
                <a:solidFill>
                  <a:srgbClr val="00FF00"/>
                </a:solidFill>
              </a:rPr>
              <a:t>the love of Christ compels us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Perfect loves casts out fear </a:t>
            </a:r>
            <a:r>
              <a:rPr lang="en-US" b="1" dirty="0" smtClean="0">
                <a:solidFill>
                  <a:srgbClr val="FF00FF"/>
                </a:solidFill>
              </a:rPr>
              <a:t>1 John 4:18-19</a:t>
            </a:r>
          </a:p>
          <a:p>
            <a:r>
              <a:rPr lang="en-US" dirty="0" smtClean="0"/>
              <a:t>We look at everything differently </a:t>
            </a:r>
            <a:r>
              <a:rPr lang="en-US" b="1" dirty="0" smtClean="0">
                <a:solidFill>
                  <a:srgbClr val="FF00FF"/>
                </a:solidFill>
              </a:rPr>
              <a:t>2 Cor. 5:14-17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In </a:t>
            </a:r>
            <a:r>
              <a:rPr lang="en-US" b="1" smtClean="0">
                <a:solidFill>
                  <a:srgbClr val="00B0F0"/>
                </a:solidFill>
              </a:rPr>
              <a:t>Christ </a:t>
            </a:r>
            <a:r>
              <a:rPr lang="en-US" b="1" smtClean="0">
                <a:solidFill>
                  <a:srgbClr val="FF00FF"/>
                </a:solidFill>
              </a:rPr>
              <a:t>Eph. </a:t>
            </a:r>
            <a:r>
              <a:rPr lang="en-US" b="1" dirty="0" smtClean="0">
                <a:solidFill>
                  <a:srgbClr val="FF00FF"/>
                </a:solidFill>
              </a:rPr>
              <a:t>1:3 </a:t>
            </a:r>
            <a:r>
              <a:rPr lang="en-US" b="1" dirty="0" smtClean="0">
                <a:solidFill>
                  <a:srgbClr val="00FF00"/>
                </a:solidFill>
              </a:rPr>
              <a:t>How?</a:t>
            </a:r>
            <a:r>
              <a:rPr lang="en-US" b="1" dirty="0" smtClean="0">
                <a:solidFill>
                  <a:srgbClr val="FF00FF"/>
                </a:solidFill>
              </a:rPr>
              <a:t> Gal. 3:26-27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Why Teach Others?</vt:lpstr>
      <vt:lpstr>Why Teach Others?</vt:lpstr>
      <vt:lpstr>Why Teach Others?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Teach Others?</dc:title>
  <dc:creator>James</dc:creator>
  <cp:lastModifiedBy>James</cp:lastModifiedBy>
  <cp:revision>4</cp:revision>
  <dcterms:created xsi:type="dcterms:W3CDTF">2012-12-09T05:03:49Z</dcterms:created>
  <dcterms:modified xsi:type="dcterms:W3CDTF">2012-12-09T05:58:32Z</dcterms:modified>
</cp:coreProperties>
</file>