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0FF00"/>
    <a:srgbClr val="FF5050"/>
    <a:srgbClr val="FF3399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12/7/2014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7F1AA-023C-4C10-BED9-92CD60B3CA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12/7/2014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31994-01E2-456C-9F2B-683F5B6465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31994-01E2-456C-9F2B-683F5B646526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12/7/2014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AFB1-A0D3-420C-9A83-1D49E34BC3A3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2737-880A-4587-B999-C4D6736F8F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AFB1-A0D3-420C-9A83-1D49E34BC3A3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2737-880A-4587-B999-C4D6736F8F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AFB1-A0D3-420C-9A83-1D49E34BC3A3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2737-880A-4587-B999-C4D6736F8F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AFB1-A0D3-420C-9A83-1D49E34BC3A3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2737-880A-4587-B999-C4D6736F8F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AFB1-A0D3-420C-9A83-1D49E34BC3A3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2737-880A-4587-B999-C4D6736F8F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AFB1-A0D3-420C-9A83-1D49E34BC3A3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2737-880A-4587-B999-C4D6736F8F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AFB1-A0D3-420C-9A83-1D49E34BC3A3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2737-880A-4587-B999-C4D6736F8F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AFB1-A0D3-420C-9A83-1D49E34BC3A3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2737-880A-4587-B999-C4D6736F8F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AFB1-A0D3-420C-9A83-1D49E34BC3A3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2737-880A-4587-B999-C4D6736F8F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AFB1-A0D3-420C-9A83-1D49E34BC3A3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2737-880A-4587-B999-C4D6736F8F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AFB1-A0D3-420C-9A83-1D49E34BC3A3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2737-880A-4587-B999-C4D6736F8F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2AFB1-A0D3-420C-9A83-1D49E34BC3A3}" type="datetimeFigureOut">
              <a:rPr lang="en-US" smtClean="0"/>
              <a:t>12/6/2014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52737-880A-4587-B999-C4D6736F8F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WORK WHILE IT IS DAY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JOHN 9:1-5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Day is the Time of Light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Genesis 1:1-5 </a:t>
            </a:r>
            <a:r>
              <a:rPr lang="en-US" sz="3600" dirty="0" smtClean="0"/>
              <a:t>God called the </a:t>
            </a:r>
            <a:r>
              <a:rPr lang="en-US" sz="3600" b="1" dirty="0" smtClean="0">
                <a:solidFill>
                  <a:srgbClr val="00B0F0"/>
                </a:solidFill>
              </a:rPr>
              <a:t>light</a:t>
            </a:r>
            <a:r>
              <a:rPr lang="en-US" sz="3600" dirty="0" smtClean="0"/>
              <a:t> “Day”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2 Cor. 4:3-6 </a:t>
            </a:r>
            <a:r>
              <a:rPr lang="en-US" sz="3600" dirty="0" smtClean="0"/>
              <a:t>God </a:t>
            </a:r>
            <a:r>
              <a:rPr lang="en-US" sz="3600" b="1" dirty="0" smtClean="0">
                <a:solidFill>
                  <a:srgbClr val="33CC33"/>
                </a:solidFill>
              </a:rPr>
              <a:t>commanded</a:t>
            </a:r>
            <a:r>
              <a:rPr lang="en-US" sz="3600" dirty="0" smtClean="0"/>
              <a:t> light to </a:t>
            </a:r>
            <a:r>
              <a:rPr lang="en-US" sz="3600" b="1" dirty="0" smtClean="0">
                <a:solidFill>
                  <a:srgbClr val="33CC33"/>
                </a:solidFill>
              </a:rPr>
              <a:t>shine</a:t>
            </a:r>
            <a:r>
              <a:rPr lang="en-US" sz="3600" dirty="0" smtClean="0"/>
              <a:t> out of </a:t>
            </a:r>
            <a:r>
              <a:rPr lang="en-US" sz="3600" b="1" dirty="0" smtClean="0"/>
              <a:t>darkness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Jesus</a:t>
            </a:r>
            <a:r>
              <a:rPr lang="en-US" sz="3600" dirty="0" smtClean="0"/>
              <a:t> is the </a:t>
            </a:r>
            <a:r>
              <a:rPr lang="en-US" sz="3600" b="1" dirty="0" smtClean="0">
                <a:solidFill>
                  <a:srgbClr val="00B0F0"/>
                </a:solidFill>
              </a:rPr>
              <a:t>light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John 1:1-5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John 8:12 </a:t>
            </a:r>
            <a:r>
              <a:rPr lang="en-US" sz="3600" b="1" dirty="0" smtClean="0">
                <a:solidFill>
                  <a:srgbClr val="7030A0"/>
                </a:solidFill>
              </a:rPr>
              <a:t>I AM the light of the world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John 9:1-5 </a:t>
            </a:r>
            <a:r>
              <a:rPr lang="en-US" sz="3600" b="1" dirty="0" smtClean="0">
                <a:solidFill>
                  <a:srgbClr val="7030A0"/>
                </a:solidFill>
              </a:rPr>
              <a:t>I must work the works of God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I must work while it is day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The night comes when no man can work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While I am in the world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Day is the Time of Light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John 11:7-14 </a:t>
            </a:r>
            <a:r>
              <a:rPr lang="en-US" sz="3600" b="1" dirty="0" smtClean="0">
                <a:solidFill>
                  <a:srgbClr val="00B0F0"/>
                </a:solidFill>
              </a:rPr>
              <a:t>spiritual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metaphors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Opportunity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while it is </a:t>
            </a:r>
            <a:r>
              <a:rPr lang="en-US" sz="3600" b="1" dirty="0" smtClean="0">
                <a:solidFill>
                  <a:srgbClr val="00B0F0"/>
                </a:solidFill>
              </a:rPr>
              <a:t>day</a:t>
            </a:r>
          </a:p>
          <a:p>
            <a:r>
              <a:rPr lang="en-US" sz="3600" b="1" dirty="0" smtClean="0">
                <a:solidFill>
                  <a:srgbClr val="00B0F0"/>
                </a:solidFill>
              </a:rPr>
              <a:t>Light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33CC33"/>
                </a:solidFill>
              </a:rPr>
              <a:t>prevents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stumbling, errors</a:t>
            </a:r>
          </a:p>
          <a:p>
            <a:r>
              <a:rPr lang="en-US" sz="3600" dirty="0" smtClean="0"/>
              <a:t>The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Light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/>
              <a:t>going to </a:t>
            </a:r>
            <a:r>
              <a:rPr lang="en-US" sz="3600" b="1" dirty="0" smtClean="0">
                <a:solidFill>
                  <a:srgbClr val="33CC33"/>
                </a:solidFill>
              </a:rPr>
              <a:t>wake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/>
              <a:t>Lazarus</a:t>
            </a:r>
          </a:p>
          <a:p>
            <a:r>
              <a:rPr lang="en-US" sz="3600" dirty="0" smtClean="0"/>
              <a:t>We are to </a:t>
            </a:r>
            <a:r>
              <a:rPr lang="en-US" sz="3600" b="1" dirty="0" smtClean="0">
                <a:solidFill>
                  <a:srgbClr val="33CC33"/>
                </a:solidFill>
              </a:rPr>
              <a:t>behold </a:t>
            </a:r>
            <a:r>
              <a:rPr lang="en-US" sz="3600" dirty="0" smtClean="0"/>
              <a:t>the </a:t>
            </a:r>
            <a:r>
              <a:rPr lang="en-US" sz="3600" b="1" dirty="0" smtClean="0">
                <a:solidFill>
                  <a:srgbClr val="00B0F0"/>
                </a:solidFill>
              </a:rPr>
              <a:t>light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2 Cor. 3:17-18</a:t>
            </a:r>
          </a:p>
          <a:p>
            <a:r>
              <a:rPr lang="en-US" sz="3600" b="1" dirty="0" smtClean="0">
                <a:solidFill>
                  <a:srgbClr val="33CC33"/>
                </a:solidFill>
              </a:rPr>
              <a:t>Behold </a:t>
            </a:r>
            <a:r>
              <a:rPr lang="en-US" sz="3600" dirty="0" smtClean="0"/>
              <a:t>the </a:t>
            </a:r>
            <a:r>
              <a:rPr lang="en-US" sz="3600" b="1" dirty="0" smtClean="0">
                <a:solidFill>
                  <a:srgbClr val="00B0F0"/>
                </a:solidFill>
              </a:rPr>
              <a:t>Light</a:t>
            </a:r>
            <a:r>
              <a:rPr lang="en-US" sz="3600" dirty="0" smtClean="0"/>
              <a:t> to </a:t>
            </a:r>
            <a:r>
              <a:rPr lang="en-US" sz="3600" b="1" dirty="0" smtClean="0">
                <a:solidFill>
                  <a:srgbClr val="33CC33"/>
                </a:solidFill>
              </a:rPr>
              <a:t>become</a:t>
            </a:r>
            <a:r>
              <a:rPr lang="en-US" sz="3600" dirty="0" smtClean="0"/>
              <a:t> the </a:t>
            </a:r>
            <a:r>
              <a:rPr lang="en-US" sz="3600" b="1" dirty="0" smtClean="0">
                <a:solidFill>
                  <a:srgbClr val="0070C0"/>
                </a:solidFill>
              </a:rPr>
              <a:t>light of the world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Matt. 5:14-16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We must work while we are in the world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b="1" dirty="0" smtClean="0">
              <a:solidFill>
                <a:srgbClr val="C0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Night is Coming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Jesus was taken at </a:t>
            </a:r>
            <a:r>
              <a:rPr lang="en-US" sz="3600" b="1" dirty="0" smtClean="0">
                <a:solidFill>
                  <a:schemeClr val="bg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night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66FF"/>
                </a:solidFill>
              </a:rPr>
              <a:t>John 13:30; Luke 22:43</a:t>
            </a:r>
          </a:p>
          <a:p>
            <a:r>
              <a:rPr lang="en-US" sz="3600" b="1" dirty="0" smtClean="0"/>
              <a:t>We will die </a:t>
            </a:r>
            <a:r>
              <a:rPr lang="en-US" sz="3600" dirty="0" smtClean="0"/>
              <a:t>then cease working </a:t>
            </a:r>
            <a:r>
              <a:rPr lang="en-US" sz="3600" b="1" dirty="0" smtClean="0">
                <a:solidFill>
                  <a:srgbClr val="FF66FF"/>
                </a:solidFill>
              </a:rPr>
              <a:t>Rev. 14:12-13 </a:t>
            </a:r>
          </a:p>
          <a:p>
            <a:r>
              <a:rPr lang="en-US" sz="3600" b="1" dirty="0" smtClean="0">
                <a:solidFill>
                  <a:srgbClr val="FF5050"/>
                </a:solidFill>
              </a:rPr>
              <a:t>Do not count on tomorrow </a:t>
            </a:r>
            <a:r>
              <a:rPr lang="en-US" sz="3600" b="1" dirty="0" smtClean="0">
                <a:solidFill>
                  <a:srgbClr val="FF66FF"/>
                </a:solidFill>
              </a:rPr>
              <a:t>James 4:17</a:t>
            </a:r>
          </a:p>
          <a:p>
            <a:r>
              <a:rPr lang="en-US" sz="3600" b="1" dirty="0" smtClean="0">
                <a:solidFill>
                  <a:srgbClr val="FF5050"/>
                </a:solidFill>
              </a:rPr>
              <a:t>Do not make excuses </a:t>
            </a:r>
            <a:r>
              <a:rPr lang="en-US" sz="3600" b="1" dirty="0" smtClean="0">
                <a:solidFill>
                  <a:srgbClr val="FF66FF"/>
                </a:solidFill>
              </a:rPr>
              <a:t>Ecclesiastes 11:3-4 </a:t>
            </a:r>
          </a:p>
          <a:p>
            <a:r>
              <a:rPr lang="en-US" sz="3600" b="1" dirty="0">
                <a:solidFill>
                  <a:srgbClr val="00FF00"/>
                </a:solidFill>
              </a:rPr>
              <a:t>W</a:t>
            </a:r>
            <a:r>
              <a:rPr lang="en-US" sz="3600" b="1" dirty="0" smtClean="0">
                <a:solidFill>
                  <a:srgbClr val="00FF00"/>
                </a:solidFill>
              </a:rPr>
              <a:t>ork with all your might </a:t>
            </a:r>
            <a:r>
              <a:rPr lang="en-US" sz="3600" b="1" dirty="0" smtClean="0">
                <a:solidFill>
                  <a:srgbClr val="FF66FF"/>
                </a:solidFill>
              </a:rPr>
              <a:t>Eccl. 9:10-11</a:t>
            </a:r>
          </a:p>
          <a:p>
            <a:r>
              <a:rPr lang="en-US" sz="3600" b="1" dirty="0" smtClean="0">
                <a:solidFill>
                  <a:srgbClr val="FF66FF"/>
                </a:solidFill>
              </a:rPr>
              <a:t>Matt. 20:1-16 </a:t>
            </a:r>
            <a:r>
              <a:rPr lang="en-US" sz="3600" b="1" dirty="0" smtClean="0"/>
              <a:t>it is not too late </a:t>
            </a:r>
            <a:r>
              <a:rPr lang="en-US" sz="3600" b="1" dirty="0" smtClean="0">
                <a:solidFill>
                  <a:srgbClr val="FF66FF"/>
                </a:solidFill>
              </a:rPr>
              <a:t>2 Pt 3:9</a:t>
            </a:r>
          </a:p>
          <a:p>
            <a:r>
              <a:rPr lang="en-US" sz="3600" b="1" dirty="0" smtClean="0">
                <a:solidFill>
                  <a:srgbClr val="FF66FF"/>
                </a:solidFill>
              </a:rPr>
              <a:t>2 Cor. 6:2 </a:t>
            </a:r>
            <a:r>
              <a:rPr lang="en-US" sz="3600" b="1" dirty="0" smtClean="0">
                <a:solidFill>
                  <a:srgbClr val="FFFF00"/>
                </a:solidFill>
              </a:rPr>
              <a:t>now </a:t>
            </a:r>
            <a:r>
              <a:rPr lang="en-US" sz="3600" dirty="0" smtClean="0">
                <a:solidFill>
                  <a:srgbClr val="FFFF00"/>
                </a:solidFill>
              </a:rPr>
              <a:t>is the accepted </a:t>
            </a:r>
            <a:r>
              <a:rPr lang="en-US" sz="3600" b="1" dirty="0" smtClean="0">
                <a:solidFill>
                  <a:srgbClr val="FFFF00"/>
                </a:solidFill>
              </a:rPr>
              <a:t>time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b="1" dirty="0" smtClean="0">
              <a:solidFill>
                <a:srgbClr val="C0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202</Words>
  <Application>Microsoft Office PowerPoint</Application>
  <PresentationFormat>On-screen Show (4:3)</PresentationFormat>
  <Paragraphs>31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WORK WHILE IT IS DAY</vt:lpstr>
      <vt:lpstr>Day is the Time of Light</vt:lpstr>
      <vt:lpstr>Day is the Time of Light</vt:lpstr>
      <vt:lpstr>Night is Coming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WHILE IT IS DAY</dc:title>
  <dc:creator>James</dc:creator>
  <cp:lastModifiedBy>James</cp:lastModifiedBy>
  <cp:revision>4</cp:revision>
  <dcterms:created xsi:type="dcterms:W3CDTF">2014-12-07T01:49:39Z</dcterms:created>
  <dcterms:modified xsi:type="dcterms:W3CDTF">2014-12-07T03:54:29Z</dcterms:modified>
</cp:coreProperties>
</file>