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660066"/>
    <a:srgbClr val="00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2E6C-D324-473C-AF36-CD0A2EEA1742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F8934-5EEF-48A2-9CDD-1B5D9F612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WISDOM AND HEALTH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PROVERBS 3:7-8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PROVERBS 5:1-14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Wisdom and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11:6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70C0"/>
                </a:solidFill>
              </a:rPr>
              <a:t>righteousness</a:t>
            </a:r>
            <a:r>
              <a:rPr lang="en-US" sz="3600" dirty="0" smtClean="0"/>
              <a:t> of the </a:t>
            </a:r>
            <a:r>
              <a:rPr lang="en-US" sz="3600" b="1" dirty="0" smtClean="0">
                <a:solidFill>
                  <a:srgbClr val="0070C0"/>
                </a:solidFill>
              </a:rPr>
              <a:t>upright</a:t>
            </a:r>
            <a:r>
              <a:rPr lang="en-US" sz="3600" dirty="0" smtClean="0"/>
              <a:t> will </a:t>
            </a:r>
            <a:r>
              <a:rPr lang="en-US" sz="3600" b="1" dirty="0" smtClean="0">
                <a:solidFill>
                  <a:srgbClr val="00B050"/>
                </a:solidFill>
              </a:rPr>
              <a:t>deliver</a:t>
            </a:r>
            <a:r>
              <a:rPr lang="en-US" sz="3600" dirty="0" smtClean="0"/>
              <a:t> them, but the </a:t>
            </a:r>
            <a:r>
              <a:rPr lang="en-US" sz="3600" b="1" dirty="0" smtClean="0">
                <a:solidFill>
                  <a:srgbClr val="C00000"/>
                </a:solidFill>
              </a:rPr>
              <a:t>unfaithful</a:t>
            </a:r>
            <a:r>
              <a:rPr lang="en-US" sz="3600" dirty="0" smtClean="0"/>
              <a:t> will be </a:t>
            </a:r>
            <a:r>
              <a:rPr lang="en-US" sz="3600" b="1" dirty="0" smtClean="0">
                <a:solidFill>
                  <a:srgbClr val="006600"/>
                </a:solidFill>
              </a:rPr>
              <a:t>caught </a:t>
            </a:r>
            <a:r>
              <a:rPr lang="en-US" sz="3600" dirty="0" smtClean="0"/>
              <a:t>by their </a:t>
            </a:r>
            <a:r>
              <a:rPr lang="en-US" sz="3600" b="1" dirty="0" smtClean="0">
                <a:solidFill>
                  <a:srgbClr val="C00000"/>
                </a:solidFill>
              </a:rPr>
              <a:t>lust</a:t>
            </a:r>
            <a:r>
              <a:rPr lang="en-US" sz="3600" dirty="0" smtClean="0"/>
              <a:t>. 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11:17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B0F0"/>
                </a:solidFill>
              </a:rPr>
              <a:t>merciful</a:t>
            </a:r>
            <a:r>
              <a:rPr lang="en-US" sz="3600" dirty="0" smtClean="0"/>
              <a:t> man </a:t>
            </a:r>
            <a:r>
              <a:rPr lang="en-US" sz="3600" b="1" dirty="0" smtClean="0">
                <a:solidFill>
                  <a:srgbClr val="00B050"/>
                </a:solidFill>
              </a:rPr>
              <a:t>does good </a:t>
            </a:r>
            <a:r>
              <a:rPr lang="en-US" sz="3600" dirty="0" smtClean="0"/>
              <a:t>for his own </a:t>
            </a:r>
            <a:r>
              <a:rPr lang="en-US" sz="3600" b="1" dirty="0" smtClean="0">
                <a:solidFill>
                  <a:srgbClr val="0070C0"/>
                </a:solidFill>
              </a:rPr>
              <a:t>soul</a:t>
            </a:r>
            <a:r>
              <a:rPr lang="en-US" sz="3600" dirty="0" smtClean="0"/>
              <a:t>, but he who is </a:t>
            </a:r>
            <a:r>
              <a:rPr lang="en-US" sz="3600" b="1" dirty="0" smtClean="0">
                <a:solidFill>
                  <a:srgbClr val="C00000"/>
                </a:solidFill>
              </a:rPr>
              <a:t>cruel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6600"/>
                </a:solidFill>
              </a:rPr>
              <a:t>troubles</a:t>
            </a:r>
            <a:r>
              <a:rPr lang="en-US" sz="3600" dirty="0" smtClean="0"/>
              <a:t> his own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flesh</a:t>
            </a:r>
            <a:r>
              <a:rPr lang="en-US" sz="3600" dirty="0" smtClean="0"/>
              <a:t>.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13:25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70C0"/>
                </a:solidFill>
              </a:rPr>
              <a:t>righteous</a:t>
            </a:r>
            <a:r>
              <a:rPr lang="en-US" sz="3600" dirty="0" smtClean="0"/>
              <a:t> eats to the </a:t>
            </a:r>
            <a:r>
              <a:rPr lang="en-US" sz="3600" b="1" dirty="0" smtClean="0">
                <a:solidFill>
                  <a:srgbClr val="00B050"/>
                </a:solidFill>
              </a:rPr>
              <a:t>satisfying</a:t>
            </a:r>
            <a:r>
              <a:rPr lang="en-US" sz="3600" dirty="0" smtClean="0"/>
              <a:t> of his </a:t>
            </a:r>
            <a:r>
              <a:rPr lang="en-US" sz="3600" b="1" dirty="0" smtClean="0">
                <a:solidFill>
                  <a:srgbClr val="0070C0"/>
                </a:solidFill>
              </a:rPr>
              <a:t>soul</a:t>
            </a:r>
            <a:r>
              <a:rPr lang="en-US" sz="3600" dirty="0" smtClean="0"/>
              <a:t>, but the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stomach</a:t>
            </a:r>
            <a:r>
              <a:rPr lang="en-US" sz="3600" dirty="0" smtClean="0"/>
              <a:t> of the </a:t>
            </a:r>
            <a:r>
              <a:rPr lang="en-US" sz="3600" b="1" dirty="0" smtClean="0">
                <a:solidFill>
                  <a:srgbClr val="C00000"/>
                </a:solidFill>
              </a:rPr>
              <a:t>wicked</a:t>
            </a:r>
            <a:r>
              <a:rPr lang="en-US" sz="3600" dirty="0" smtClean="0"/>
              <a:t> shall be in </a:t>
            </a:r>
            <a:r>
              <a:rPr lang="en-US" sz="3600" b="1" dirty="0" smtClean="0">
                <a:solidFill>
                  <a:srgbClr val="006600"/>
                </a:solidFill>
              </a:rPr>
              <a:t>want</a:t>
            </a:r>
            <a:r>
              <a:rPr lang="en-US" sz="3600" dirty="0" smtClean="0"/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Prov. </a:t>
            </a:r>
            <a:r>
              <a:rPr lang="en-US" sz="3600" b="1" dirty="0" smtClean="0">
                <a:solidFill>
                  <a:srgbClr val="FF0000"/>
                </a:solidFill>
              </a:rPr>
              <a:t>23:1-3</a:t>
            </a:r>
            <a:endParaRPr lang="en-US" sz="3600" dirty="0" smtClean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14:30 </a:t>
            </a:r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00B0F0"/>
                </a:solidFill>
              </a:rPr>
              <a:t>sound heart </a:t>
            </a:r>
            <a:r>
              <a:rPr lang="en-US" sz="3600" dirty="0" smtClean="0"/>
              <a:t>is </a:t>
            </a:r>
            <a:r>
              <a:rPr lang="en-US" sz="3600" b="1" dirty="0" smtClean="0">
                <a:solidFill>
                  <a:srgbClr val="0070C0"/>
                </a:solidFill>
              </a:rPr>
              <a:t>life</a:t>
            </a:r>
            <a:r>
              <a:rPr lang="en-US" sz="3600" dirty="0" smtClean="0"/>
              <a:t> to the </a:t>
            </a:r>
            <a:r>
              <a:rPr lang="en-US" sz="3600" b="1" dirty="0" smtClean="0">
                <a:solidFill>
                  <a:srgbClr val="00B050"/>
                </a:solidFill>
              </a:rPr>
              <a:t>body</a:t>
            </a:r>
            <a:r>
              <a:rPr lang="en-US" sz="3600" dirty="0" smtClean="0"/>
              <a:t>, but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envy</a:t>
            </a:r>
            <a:r>
              <a:rPr lang="en-US" sz="3600" dirty="0" smtClean="0"/>
              <a:t> is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rottenness</a:t>
            </a:r>
            <a:r>
              <a:rPr lang="en-US" sz="3600" dirty="0" smtClean="0"/>
              <a:t> to the </a:t>
            </a:r>
            <a:r>
              <a:rPr lang="en-US" sz="3600" b="1" dirty="0" smtClean="0">
                <a:solidFill>
                  <a:srgbClr val="00B050"/>
                </a:solidFill>
              </a:rPr>
              <a:t>bones</a:t>
            </a:r>
            <a:r>
              <a:rPr lang="en-US" sz="3600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Wisdom and Honey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24:13-14 </a:t>
            </a:r>
            <a:r>
              <a:rPr lang="en-US" sz="3600" dirty="0" smtClean="0"/>
              <a:t>My son, </a:t>
            </a:r>
            <a:r>
              <a:rPr lang="en-US" sz="3600" b="1" dirty="0" smtClean="0">
                <a:solidFill>
                  <a:srgbClr val="FF9933"/>
                </a:solidFill>
              </a:rPr>
              <a:t>eat honey </a:t>
            </a:r>
            <a:r>
              <a:rPr lang="en-US" sz="3600" dirty="0" smtClean="0"/>
              <a:t>because it is </a:t>
            </a:r>
            <a:r>
              <a:rPr lang="en-US" sz="3600" b="1" dirty="0" smtClean="0">
                <a:solidFill>
                  <a:srgbClr val="00B050"/>
                </a:solidFill>
              </a:rPr>
              <a:t>good</a:t>
            </a:r>
            <a:r>
              <a:rPr lang="en-US" sz="3600" dirty="0" smtClean="0"/>
              <a:t>, and the </a:t>
            </a:r>
            <a:r>
              <a:rPr lang="en-US" sz="3600" b="1" dirty="0" smtClean="0">
                <a:solidFill>
                  <a:srgbClr val="FF9933"/>
                </a:solidFill>
              </a:rPr>
              <a:t>honeycomb</a:t>
            </a:r>
            <a:r>
              <a:rPr lang="en-US" sz="3600" dirty="0" smtClean="0"/>
              <a:t> which is </a:t>
            </a:r>
            <a:r>
              <a:rPr lang="en-US" sz="3600" b="1" dirty="0" smtClean="0">
                <a:solidFill>
                  <a:srgbClr val="00B050"/>
                </a:solidFill>
              </a:rPr>
              <a:t>sweet</a:t>
            </a:r>
            <a:r>
              <a:rPr lang="en-US" sz="3600" dirty="0" smtClean="0"/>
              <a:t> to your </a:t>
            </a:r>
            <a:r>
              <a:rPr lang="en-US" sz="3600" b="1" dirty="0" smtClean="0">
                <a:solidFill>
                  <a:srgbClr val="006600"/>
                </a:solidFill>
              </a:rPr>
              <a:t>taste</a:t>
            </a:r>
            <a:r>
              <a:rPr lang="en-US" sz="3600" dirty="0" smtClean="0"/>
              <a:t>; so shall the knowledge of </a:t>
            </a:r>
            <a:r>
              <a:rPr lang="en-US" sz="3600" b="1" dirty="0" smtClean="0">
                <a:solidFill>
                  <a:srgbClr val="00B0F0"/>
                </a:solidFill>
              </a:rPr>
              <a:t>wisdom</a:t>
            </a:r>
            <a:r>
              <a:rPr lang="en-US" sz="3600" dirty="0" smtClean="0"/>
              <a:t> be to your </a:t>
            </a:r>
            <a:r>
              <a:rPr lang="en-US" sz="3600" b="1" dirty="0" smtClean="0">
                <a:solidFill>
                  <a:srgbClr val="0070C0"/>
                </a:solidFill>
              </a:rPr>
              <a:t>soul</a:t>
            </a:r>
            <a:r>
              <a:rPr lang="en-US" sz="3600" dirty="0" smtClean="0"/>
              <a:t>; if you have found it, there is a prospect, and your hope will not be cut off. 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25:16 </a:t>
            </a:r>
            <a:r>
              <a:rPr lang="en-US" sz="3600" dirty="0" smtClean="0"/>
              <a:t>Have you found </a:t>
            </a:r>
            <a:r>
              <a:rPr lang="en-US" sz="3600" b="1" dirty="0" smtClean="0">
                <a:solidFill>
                  <a:srgbClr val="FF9933"/>
                </a:solidFill>
              </a:rPr>
              <a:t>honey</a:t>
            </a:r>
            <a:r>
              <a:rPr lang="en-US" sz="3600" dirty="0" smtClean="0"/>
              <a:t>? Eat only as much as you </a:t>
            </a:r>
            <a:r>
              <a:rPr lang="en-US" sz="3600" b="1" dirty="0" smtClean="0">
                <a:solidFill>
                  <a:srgbClr val="002060"/>
                </a:solidFill>
              </a:rPr>
              <a:t>need</a:t>
            </a:r>
            <a:r>
              <a:rPr lang="en-US" sz="3600" dirty="0" smtClean="0"/>
              <a:t>, lest you be </a:t>
            </a:r>
            <a:r>
              <a:rPr lang="en-US" sz="3600" b="1" dirty="0" smtClean="0">
                <a:solidFill>
                  <a:srgbClr val="006600"/>
                </a:solidFill>
              </a:rPr>
              <a:t>filled</a:t>
            </a:r>
            <a:r>
              <a:rPr lang="en-US" sz="3600" dirty="0" smtClean="0"/>
              <a:t> with it and </a:t>
            </a:r>
            <a:r>
              <a:rPr lang="en-US" sz="3600" b="1" dirty="0" smtClean="0">
                <a:solidFill>
                  <a:srgbClr val="669900"/>
                </a:solidFill>
              </a:rPr>
              <a:t>vomit</a:t>
            </a:r>
            <a:r>
              <a:rPr lang="en-US" sz="3600" dirty="0" smtClean="0"/>
              <a:t>. 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27:7 </a:t>
            </a:r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00B050"/>
                </a:solidFill>
              </a:rPr>
              <a:t>satisfied</a:t>
            </a:r>
            <a:r>
              <a:rPr lang="en-US" sz="3600" dirty="0" smtClean="0"/>
              <a:t> soul </a:t>
            </a:r>
            <a:r>
              <a:rPr lang="en-US" sz="3600" b="1" dirty="0" smtClean="0">
                <a:solidFill>
                  <a:srgbClr val="006600"/>
                </a:solidFill>
              </a:rPr>
              <a:t>loathes</a:t>
            </a:r>
            <a:r>
              <a:rPr lang="en-US" sz="3600" dirty="0" smtClean="0"/>
              <a:t> the </a:t>
            </a:r>
            <a:r>
              <a:rPr lang="en-US" sz="3600" b="1" dirty="0" smtClean="0">
                <a:solidFill>
                  <a:srgbClr val="FF9933"/>
                </a:solidFill>
              </a:rPr>
              <a:t>honeycomb</a:t>
            </a:r>
            <a:r>
              <a:rPr lang="en-US" sz="3600" dirty="0" smtClean="0"/>
              <a:t>, but to a </a:t>
            </a:r>
            <a:r>
              <a:rPr lang="en-US" sz="3600" b="1" dirty="0" smtClean="0">
                <a:solidFill>
                  <a:srgbClr val="002060"/>
                </a:solidFill>
              </a:rPr>
              <a:t>hungry</a:t>
            </a:r>
            <a:r>
              <a:rPr lang="en-US" sz="3600" dirty="0" smtClean="0"/>
              <a:t> soul every </a:t>
            </a:r>
            <a:r>
              <a:rPr lang="en-US" sz="3600" b="1" dirty="0" smtClean="0">
                <a:solidFill>
                  <a:srgbClr val="7030A0"/>
                </a:solidFill>
              </a:rPr>
              <a:t>bitter</a:t>
            </a:r>
            <a:r>
              <a:rPr lang="en-US" sz="3600" dirty="0" smtClean="0"/>
              <a:t> thing is </a:t>
            </a:r>
            <a:r>
              <a:rPr lang="en-US" sz="3600" b="1" dirty="0" smtClean="0">
                <a:solidFill>
                  <a:srgbClr val="00B050"/>
                </a:solidFill>
              </a:rPr>
              <a:t>sweet</a:t>
            </a:r>
            <a:r>
              <a:rPr lang="en-US" sz="3600" dirty="0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Wisdom and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23:19-21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Hear</a:t>
            </a:r>
            <a:r>
              <a:rPr lang="en-US" sz="3600" dirty="0" smtClean="0"/>
              <a:t>, my son, and </a:t>
            </a:r>
            <a:r>
              <a:rPr lang="en-US" sz="3600" b="1" dirty="0" smtClean="0">
                <a:solidFill>
                  <a:srgbClr val="00B0F0"/>
                </a:solidFill>
              </a:rPr>
              <a:t>be wise</a:t>
            </a:r>
            <a:r>
              <a:rPr lang="en-US" sz="3600" dirty="0" smtClean="0"/>
              <a:t>; and </a:t>
            </a:r>
            <a:r>
              <a:rPr lang="en-US" sz="3600" b="1" dirty="0" smtClean="0">
                <a:solidFill>
                  <a:srgbClr val="00B050"/>
                </a:solidFill>
              </a:rPr>
              <a:t>guide</a:t>
            </a:r>
            <a:r>
              <a:rPr lang="en-US" sz="3600" dirty="0" smtClean="0"/>
              <a:t> your </a:t>
            </a:r>
            <a:r>
              <a:rPr lang="en-US" sz="3600" b="1" dirty="0" smtClean="0">
                <a:solidFill>
                  <a:srgbClr val="0070C0"/>
                </a:solidFill>
              </a:rPr>
              <a:t>heart</a:t>
            </a:r>
            <a:r>
              <a:rPr lang="en-US" sz="3600" dirty="0" smtClean="0"/>
              <a:t> in the way. Do not mix with </a:t>
            </a:r>
            <a:r>
              <a:rPr lang="en-US" sz="3600" b="1" dirty="0" smtClean="0">
                <a:solidFill>
                  <a:srgbClr val="660066"/>
                </a:solidFill>
              </a:rPr>
              <a:t>winebibbers</a:t>
            </a:r>
            <a:r>
              <a:rPr lang="en-US" sz="3600" dirty="0" smtClean="0"/>
              <a:t>, or with </a:t>
            </a:r>
            <a:r>
              <a:rPr lang="en-US" sz="3600" b="1" dirty="0" smtClean="0">
                <a:solidFill>
                  <a:srgbClr val="C00000"/>
                </a:solidFill>
              </a:rPr>
              <a:t>gluttonous</a:t>
            </a:r>
            <a:r>
              <a:rPr lang="en-US" sz="3600" dirty="0" smtClean="0"/>
              <a:t> eaters of meat; for the </a:t>
            </a:r>
            <a:r>
              <a:rPr lang="en-US" sz="3600" b="1" dirty="0" smtClean="0">
                <a:solidFill>
                  <a:srgbClr val="669900"/>
                </a:solidFill>
              </a:rPr>
              <a:t>drunkard</a:t>
            </a:r>
            <a:r>
              <a:rPr lang="en-US" sz="3600" dirty="0" smtClean="0"/>
              <a:t> and the </a:t>
            </a:r>
            <a:r>
              <a:rPr lang="en-US" sz="3600" b="1" dirty="0" smtClean="0">
                <a:solidFill>
                  <a:srgbClr val="C00000"/>
                </a:solidFill>
              </a:rPr>
              <a:t>glutton</a:t>
            </a:r>
            <a:r>
              <a:rPr lang="en-US" sz="3600" dirty="0" smtClean="0"/>
              <a:t> will come to </a:t>
            </a:r>
            <a:r>
              <a:rPr lang="en-US" sz="3600" b="1" dirty="0" smtClean="0">
                <a:solidFill>
                  <a:srgbClr val="002060"/>
                </a:solidFill>
              </a:rPr>
              <a:t>poverty</a:t>
            </a:r>
            <a:r>
              <a:rPr lang="en-US" sz="3600" dirty="0" smtClean="0"/>
              <a:t>, and </a:t>
            </a:r>
            <a:r>
              <a:rPr lang="en-US" sz="3600" b="1" dirty="0" smtClean="0">
                <a:solidFill>
                  <a:srgbClr val="002060"/>
                </a:solidFill>
              </a:rPr>
              <a:t>drowsiness</a:t>
            </a:r>
            <a:r>
              <a:rPr lang="en-US" sz="3600" dirty="0" smtClean="0"/>
              <a:t> will clothe a man with </a:t>
            </a:r>
            <a:r>
              <a:rPr lang="en-US" sz="3600" b="1" dirty="0" smtClean="0"/>
              <a:t>rags</a:t>
            </a:r>
            <a:r>
              <a:rPr lang="en-US" sz="3600" dirty="0" smtClean="0"/>
              <a:t>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28:7,26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 Cor. 6:12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27:20 </a:t>
            </a:r>
            <a:r>
              <a:rPr lang="en-US" sz="3600" dirty="0" smtClean="0"/>
              <a:t>Hell and Destruction are never full; so the </a:t>
            </a:r>
            <a:r>
              <a:rPr lang="en-US" sz="3600" b="1" dirty="0" smtClean="0">
                <a:solidFill>
                  <a:srgbClr val="0070C0"/>
                </a:solidFill>
              </a:rPr>
              <a:t>eyes</a:t>
            </a:r>
            <a:r>
              <a:rPr lang="en-US" sz="3600" dirty="0" smtClean="0"/>
              <a:t> of man are </a:t>
            </a:r>
            <a:r>
              <a:rPr lang="en-US" sz="3600" b="1" dirty="0" smtClean="0">
                <a:solidFill>
                  <a:srgbClr val="C00000"/>
                </a:solidFill>
              </a:rPr>
              <a:t>never satisfied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WISDOM AND HEALTH</vt:lpstr>
      <vt:lpstr>Wisdom and Health</vt:lpstr>
      <vt:lpstr>Wisdom and Honey</vt:lpstr>
      <vt:lpstr>Wisdom and Health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 AND HEALTH</dc:title>
  <dc:creator>James</dc:creator>
  <cp:lastModifiedBy>James</cp:lastModifiedBy>
  <cp:revision>4</cp:revision>
  <dcterms:created xsi:type="dcterms:W3CDTF">2015-08-30T05:43:10Z</dcterms:created>
  <dcterms:modified xsi:type="dcterms:W3CDTF">2015-08-30T06:26:40Z</dcterms:modified>
</cp:coreProperties>
</file>