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8680E-564A-478F-8DF9-AD93DC313D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10/19/2014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5A0F6-0F16-45C1-A502-9E1F492222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5A0F6-0F16-45C1-A502-9E1F4922220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10/19/2014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CD2C9-6619-41C6-A91B-1C0AC01461A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DFB3C-2BA2-439B-AF8F-2F0FA1C87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WHY PRAY?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Why pray?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1. To </a:t>
            </a:r>
            <a:r>
              <a:rPr lang="en-US" sz="3600" b="1" dirty="0" smtClean="0">
                <a:solidFill>
                  <a:srgbClr val="00B0F0"/>
                </a:solidFill>
              </a:rPr>
              <a:t>give glory </a:t>
            </a:r>
            <a:r>
              <a:rPr lang="en-US" sz="3600" dirty="0" smtClean="0"/>
              <a:t>to God </a:t>
            </a:r>
          </a:p>
          <a:p>
            <a:r>
              <a:rPr lang="en-US" sz="3600" dirty="0" smtClean="0"/>
              <a:t>To </a:t>
            </a:r>
            <a:r>
              <a:rPr lang="en-US" sz="3600" b="1" dirty="0" smtClean="0">
                <a:solidFill>
                  <a:srgbClr val="0070C0"/>
                </a:solidFill>
              </a:rPr>
              <a:t>give thanks </a:t>
            </a:r>
            <a:r>
              <a:rPr lang="en-US" sz="3600" b="1" dirty="0" smtClean="0">
                <a:solidFill>
                  <a:srgbClr val="CC0000"/>
                </a:solidFill>
              </a:rPr>
              <a:t>1 Thess. 5:17-18</a:t>
            </a:r>
          </a:p>
          <a:p>
            <a:r>
              <a:rPr lang="en-US" sz="3600" dirty="0" smtClean="0"/>
              <a:t>Acknowledge our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dependence</a:t>
            </a:r>
            <a:r>
              <a:rPr lang="en-US" sz="3600" dirty="0" smtClean="0"/>
              <a:t> on Him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Acknowledge His will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FF0000"/>
                </a:solidFill>
              </a:rPr>
              <a:t>Psalms</a:t>
            </a:r>
            <a:r>
              <a:rPr lang="en-US" sz="3600" dirty="0" smtClean="0"/>
              <a:t>)</a:t>
            </a:r>
          </a:p>
          <a:p>
            <a:pPr lvl="1"/>
            <a:r>
              <a:rPr lang="en-US" sz="3600" b="1" dirty="0" smtClean="0"/>
              <a:t>Not</a:t>
            </a:r>
            <a:r>
              <a:rPr lang="en-US" sz="3600" dirty="0" smtClean="0"/>
              <a:t> to </a:t>
            </a:r>
            <a:r>
              <a:rPr lang="en-US" sz="3600" b="1" dirty="0" smtClean="0"/>
              <a:t>substitute</a:t>
            </a:r>
            <a:r>
              <a:rPr lang="en-US" sz="3600" dirty="0" smtClean="0"/>
              <a:t> for </a:t>
            </a:r>
            <a:r>
              <a:rPr lang="en-US" sz="3600" b="1" dirty="0" smtClean="0">
                <a:solidFill>
                  <a:srgbClr val="00B050"/>
                </a:solidFill>
              </a:rPr>
              <a:t>obedience</a:t>
            </a:r>
            <a:r>
              <a:rPr lang="en-US" sz="3600" dirty="0" smtClean="0"/>
              <a:t> </a:t>
            </a:r>
          </a:p>
          <a:p>
            <a:pPr lvl="1"/>
            <a:r>
              <a:rPr lang="en-US" sz="3400" b="1" dirty="0" smtClean="0">
                <a:solidFill>
                  <a:srgbClr val="00B050"/>
                </a:solidFill>
              </a:rPr>
              <a:t>Work</a:t>
            </a:r>
            <a:r>
              <a:rPr lang="en-US" sz="3400" b="1" dirty="0" smtClean="0"/>
              <a:t> </a:t>
            </a:r>
            <a:r>
              <a:rPr lang="en-US" sz="3400" b="1" dirty="0" smtClean="0">
                <a:sym typeface="Wingdings" pitchFamily="2" charset="2"/>
              </a:rPr>
              <a:t> </a:t>
            </a:r>
            <a:r>
              <a:rPr lang="en-US" sz="3400" b="1" dirty="0" smtClean="0">
                <a:solidFill>
                  <a:srgbClr val="008000"/>
                </a:solidFill>
                <a:sym typeface="Wingdings" pitchFamily="2" charset="2"/>
              </a:rPr>
              <a:t>Food</a:t>
            </a:r>
            <a:r>
              <a:rPr lang="en-US" sz="3400" b="1" dirty="0" smtClean="0"/>
              <a:t> </a:t>
            </a:r>
            <a:r>
              <a:rPr lang="en-US" sz="3400" b="1" dirty="0" smtClean="0">
                <a:solidFill>
                  <a:srgbClr val="FF0000"/>
                </a:solidFill>
              </a:rPr>
              <a:t>2 </a:t>
            </a:r>
            <a:r>
              <a:rPr lang="en-US" sz="3400" b="1" dirty="0" err="1" smtClean="0">
                <a:solidFill>
                  <a:srgbClr val="FF0000"/>
                </a:solidFill>
              </a:rPr>
              <a:t>Th</a:t>
            </a:r>
            <a:r>
              <a:rPr lang="en-US" sz="3400" b="1" dirty="0" smtClean="0">
                <a:solidFill>
                  <a:srgbClr val="FF0000"/>
                </a:solidFill>
              </a:rPr>
              <a:t> 3:10</a:t>
            </a:r>
          </a:p>
          <a:p>
            <a:pPr lvl="1"/>
            <a:r>
              <a:rPr lang="en-US" sz="3400" b="1" dirty="0" smtClean="0">
                <a:solidFill>
                  <a:srgbClr val="00B050"/>
                </a:solidFill>
              </a:rPr>
              <a:t>Listen</a:t>
            </a:r>
            <a:r>
              <a:rPr lang="en-US" sz="3400" b="1" dirty="0" smtClean="0"/>
              <a:t> </a:t>
            </a:r>
            <a:r>
              <a:rPr lang="en-US" sz="3400" b="1" dirty="0" smtClean="0">
                <a:sym typeface="Wingdings" pitchFamily="2" charset="2"/>
              </a:rPr>
              <a:t> </a:t>
            </a:r>
            <a:r>
              <a:rPr lang="en-US" sz="3400" b="1" dirty="0" smtClean="0">
                <a:solidFill>
                  <a:srgbClr val="0070C0"/>
                </a:solidFill>
                <a:sym typeface="Wingdings" pitchFamily="2" charset="2"/>
              </a:rPr>
              <a:t>Wisdom</a:t>
            </a:r>
            <a:r>
              <a:rPr lang="en-US" sz="3400" b="1" dirty="0" smtClean="0">
                <a:sym typeface="Wingdings" pitchFamily="2" charset="2"/>
              </a:rPr>
              <a:t> </a:t>
            </a:r>
            <a:r>
              <a:rPr lang="en-US" sz="3400" b="1" dirty="0" smtClean="0">
                <a:solidFill>
                  <a:srgbClr val="FF0000"/>
                </a:solidFill>
                <a:sym typeface="Wingdings" pitchFamily="2" charset="2"/>
              </a:rPr>
              <a:t>Prov. 1:7-9</a:t>
            </a:r>
          </a:p>
          <a:p>
            <a:pPr lvl="1"/>
            <a:r>
              <a:rPr lang="en-US" sz="3400" b="1" dirty="0" smtClean="0">
                <a:solidFill>
                  <a:srgbClr val="0070C0"/>
                </a:solidFill>
                <a:sym typeface="Wingdings" pitchFamily="2" charset="2"/>
              </a:rPr>
              <a:t>Faith</a:t>
            </a:r>
            <a:r>
              <a:rPr lang="en-US" sz="3400" b="1" dirty="0" smtClean="0">
                <a:sym typeface="Wingdings" pitchFamily="2" charset="2"/>
              </a:rPr>
              <a:t>, </a:t>
            </a:r>
            <a:r>
              <a:rPr lang="en-US" sz="3400" b="1" dirty="0" smtClean="0">
                <a:solidFill>
                  <a:srgbClr val="00B050"/>
                </a:solidFill>
                <a:sym typeface="Wingdings" pitchFamily="2" charset="2"/>
              </a:rPr>
              <a:t>Repentance</a:t>
            </a:r>
            <a:r>
              <a:rPr lang="en-US" sz="3400" b="1" dirty="0" smtClean="0">
                <a:sym typeface="Wingdings" pitchFamily="2" charset="2"/>
              </a:rPr>
              <a:t>, </a:t>
            </a:r>
            <a:r>
              <a:rPr lang="en-US" sz="3400" b="1" dirty="0" smtClean="0">
                <a:solidFill>
                  <a:srgbClr val="0070C0"/>
                </a:solidFill>
                <a:sym typeface="Wingdings" pitchFamily="2" charset="2"/>
              </a:rPr>
              <a:t>Baptism</a:t>
            </a:r>
            <a:r>
              <a:rPr lang="en-US" sz="3400" b="1" dirty="0" smtClean="0">
                <a:sym typeface="Wingdings" pitchFamily="2" charset="2"/>
              </a:rPr>
              <a:t>  </a:t>
            </a:r>
            <a:r>
              <a:rPr lang="en-US" sz="3400" b="1" dirty="0" smtClean="0">
                <a:solidFill>
                  <a:srgbClr val="00B0F0"/>
                </a:solidFill>
                <a:sym typeface="Wingdings" pitchFamily="2" charset="2"/>
              </a:rPr>
              <a:t>Salvation </a:t>
            </a:r>
            <a:r>
              <a:rPr lang="en-US" sz="3400" b="1" dirty="0" smtClean="0">
                <a:solidFill>
                  <a:srgbClr val="FF0000"/>
                </a:solidFill>
                <a:sym typeface="Wingdings" pitchFamily="2" charset="2"/>
              </a:rPr>
              <a:t>Mark 16:16</a:t>
            </a:r>
            <a:r>
              <a:rPr lang="en-US" sz="3400" dirty="0" smtClean="0">
                <a:sym typeface="Wingdings" pitchFamily="2" charset="2"/>
              </a:rPr>
              <a:t>;</a:t>
            </a:r>
            <a:r>
              <a:rPr lang="en-US" sz="3400" b="1" dirty="0" smtClean="0">
                <a:solidFill>
                  <a:srgbClr val="FF0000"/>
                </a:solidFill>
                <a:sym typeface="Wingdings" pitchFamily="2" charset="2"/>
              </a:rPr>
              <a:t> Acts 2:38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Why pray?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2.For what we pray </a:t>
            </a:r>
            <a:r>
              <a:rPr lang="en-US" sz="3600" b="1" dirty="0" smtClean="0">
                <a:solidFill>
                  <a:srgbClr val="FF0000"/>
                </a:solidFill>
              </a:rPr>
              <a:t>James 1:5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4:2</a:t>
            </a:r>
          </a:p>
          <a:p>
            <a:r>
              <a:rPr lang="en-US" sz="3600" b="1" dirty="0" smtClean="0"/>
              <a:t>Not</a:t>
            </a:r>
            <a:r>
              <a:rPr lang="en-US" sz="3600" dirty="0" smtClean="0"/>
              <a:t> to get what we want for </a:t>
            </a:r>
            <a:r>
              <a:rPr lang="en-US" sz="3600" b="1" dirty="0" smtClean="0">
                <a:solidFill>
                  <a:srgbClr val="CC0000"/>
                </a:solidFill>
              </a:rPr>
              <a:t>selfish</a:t>
            </a:r>
            <a:r>
              <a:rPr lang="en-US" sz="3600" dirty="0" smtClean="0"/>
              <a:t> motives </a:t>
            </a:r>
            <a:r>
              <a:rPr lang="en-US" sz="3600" b="1" dirty="0" smtClean="0">
                <a:solidFill>
                  <a:srgbClr val="FF0000"/>
                </a:solidFill>
              </a:rPr>
              <a:t>4:2</a:t>
            </a:r>
          </a:p>
          <a:p>
            <a:r>
              <a:rPr lang="en-US" sz="3600" b="1" dirty="0" smtClean="0"/>
              <a:t>Not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8000"/>
                </a:solidFill>
              </a:rPr>
              <a:t>inform</a:t>
            </a:r>
            <a:r>
              <a:rPr lang="en-US" sz="3600" dirty="0" smtClean="0"/>
              <a:t> God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God </a:t>
            </a:r>
            <a:r>
              <a:rPr lang="en-US" sz="3600" b="1" dirty="0" smtClean="0">
                <a:solidFill>
                  <a:srgbClr val="00B050"/>
                </a:solidFill>
              </a:rPr>
              <a:t>knows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6:8</a:t>
            </a:r>
            <a:endParaRPr lang="en-US" sz="3600" dirty="0" smtClean="0"/>
          </a:p>
          <a:p>
            <a:r>
              <a:rPr lang="en-US" sz="3600" dirty="0" smtClean="0"/>
              <a:t>God </a:t>
            </a:r>
            <a:r>
              <a:rPr lang="en-US" sz="3600" b="1" dirty="0" smtClean="0">
                <a:solidFill>
                  <a:srgbClr val="0070C0"/>
                </a:solidFill>
              </a:rPr>
              <a:t>cares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6:32</a:t>
            </a:r>
            <a:endParaRPr lang="en-US" sz="3600" dirty="0" smtClean="0"/>
          </a:p>
          <a:p>
            <a:r>
              <a:rPr lang="en-US" sz="3600" dirty="0" smtClean="0"/>
              <a:t>God gives to good and evil </a:t>
            </a:r>
            <a:r>
              <a:rPr lang="en-US" sz="3600" b="1" dirty="0" smtClean="0">
                <a:solidFill>
                  <a:srgbClr val="FF0000"/>
                </a:solidFill>
              </a:rPr>
              <a:t>Matt. 5:45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God knows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008000"/>
                </a:solidFill>
              </a:rPr>
              <a:t> </a:t>
            </a:r>
            <a:r>
              <a:rPr lang="en-US" sz="3600" dirty="0" smtClean="0"/>
              <a:t>we</a:t>
            </a:r>
            <a:r>
              <a:rPr lang="en-US" sz="3600" b="1" dirty="0" smtClean="0">
                <a:solidFill>
                  <a:srgbClr val="008000"/>
                </a:solidFill>
              </a:rPr>
              <a:t> still ask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</a:t>
            </a:r>
            <a:r>
              <a:rPr lang="en-US" sz="3600" b="1" dirty="0" smtClean="0">
                <a:solidFill>
                  <a:srgbClr val="FF0000"/>
                </a:solidFill>
              </a:rPr>
              <a:t>6:11-12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Why pray?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</a:rPr>
              <a:t>Physical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and </a:t>
            </a:r>
            <a:r>
              <a:rPr lang="en-US" sz="3600" b="1" dirty="0" smtClean="0">
                <a:solidFill>
                  <a:srgbClr val="0070C0"/>
                </a:solidFill>
              </a:rPr>
              <a:t>spiritual needs </a:t>
            </a:r>
            <a:r>
              <a:rPr lang="en-US" sz="3600" dirty="0" smtClean="0"/>
              <a:t>for ourselves and </a:t>
            </a:r>
            <a:r>
              <a:rPr lang="en-US" sz="3600" b="1" dirty="0" smtClean="0">
                <a:solidFill>
                  <a:srgbClr val="002060"/>
                </a:solidFill>
              </a:rPr>
              <a:t>others </a:t>
            </a:r>
            <a:r>
              <a:rPr lang="en-US" sz="3600" b="1" dirty="0" smtClean="0">
                <a:solidFill>
                  <a:srgbClr val="FF0000"/>
                </a:solidFill>
              </a:rPr>
              <a:t>1 Tim. </a:t>
            </a:r>
            <a:r>
              <a:rPr lang="en-US" sz="3600" b="1" dirty="0" smtClean="0">
                <a:solidFill>
                  <a:srgbClr val="FF0000"/>
                </a:solidFill>
              </a:rPr>
              <a:t>2:1-5; James 5:13-16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dirty="0" smtClean="0"/>
              <a:t>3.To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confess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CC0000"/>
                </a:solidFill>
              </a:rPr>
              <a:t>sins Psalm 51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CC0000"/>
                </a:solidFill>
              </a:rPr>
              <a:t> Neh. 1:5-11</a:t>
            </a:r>
          </a:p>
          <a:p>
            <a:r>
              <a:rPr lang="en-US" sz="3600" dirty="0" smtClean="0"/>
              <a:t>Humble ourselves </a:t>
            </a:r>
            <a:r>
              <a:rPr lang="en-US" sz="3600" b="1" dirty="0" smtClean="0">
                <a:solidFill>
                  <a:srgbClr val="FF0000"/>
                </a:solidFill>
              </a:rPr>
              <a:t>2 Chron. 33:12-13 </a:t>
            </a:r>
          </a:p>
          <a:p>
            <a:r>
              <a:rPr lang="en-US" sz="3600" dirty="0" smtClean="0"/>
              <a:t>Acknowledge </a:t>
            </a:r>
            <a:r>
              <a:rPr lang="en-US" sz="3600" dirty="0" smtClean="0"/>
              <a:t>God’s </a:t>
            </a:r>
            <a:r>
              <a:rPr lang="en-US" sz="3600" b="1" dirty="0" smtClean="0">
                <a:solidFill>
                  <a:srgbClr val="00B0F0"/>
                </a:solidFill>
              </a:rPr>
              <a:t>holiness</a:t>
            </a:r>
          </a:p>
          <a:p>
            <a:r>
              <a:rPr lang="en-US" sz="3600" dirty="0" smtClean="0"/>
              <a:t>Ask for His </a:t>
            </a:r>
            <a:r>
              <a:rPr lang="en-US" sz="3600" b="1" dirty="0" smtClean="0">
                <a:solidFill>
                  <a:srgbClr val="00B050"/>
                </a:solidFill>
              </a:rPr>
              <a:t>forgiveness</a:t>
            </a:r>
          </a:p>
          <a:p>
            <a:r>
              <a:rPr lang="en-US" sz="3600" dirty="0" smtClean="0"/>
              <a:t>Acknowledge His </a:t>
            </a:r>
            <a:r>
              <a:rPr lang="en-US" sz="3600" b="1" dirty="0" smtClean="0">
                <a:solidFill>
                  <a:srgbClr val="0070C0"/>
                </a:solidFill>
              </a:rPr>
              <a:t>love</a:t>
            </a:r>
          </a:p>
          <a:p>
            <a:pPr>
              <a:buNone/>
            </a:pPr>
            <a:r>
              <a:rPr lang="en-US" sz="3600" dirty="0" smtClean="0"/>
              <a:t>4.</a:t>
            </a:r>
            <a:r>
              <a:rPr lang="en-US" sz="3600" b="1" dirty="0" smtClean="0">
                <a:solidFill>
                  <a:srgbClr val="008000"/>
                </a:solidFill>
              </a:rPr>
              <a:t>Express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our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love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for God </a:t>
            </a:r>
            <a:r>
              <a:rPr lang="en-US" sz="3600" b="1" dirty="0" smtClean="0">
                <a:solidFill>
                  <a:srgbClr val="FF0000"/>
                </a:solidFill>
              </a:rPr>
              <a:t>Ps. 18:1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7433</TotalTime>
  <Words>166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WHY PRAY?</vt:lpstr>
      <vt:lpstr>Why pray?</vt:lpstr>
      <vt:lpstr>Why pray?</vt:lpstr>
      <vt:lpstr>Why pray?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PRAY?</dc:title>
  <dc:creator>James</dc:creator>
  <cp:lastModifiedBy>James</cp:lastModifiedBy>
  <cp:revision>7</cp:revision>
  <dcterms:created xsi:type="dcterms:W3CDTF">2014-10-07T17:04:29Z</dcterms:created>
  <dcterms:modified xsi:type="dcterms:W3CDTF">2014-10-18T23:47:30Z</dcterms:modified>
</cp:coreProperties>
</file>