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30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AD76E-5547-4112-9661-5A0605667679}" type="datetimeFigureOut">
              <a:rPr lang="en-US" smtClean="0"/>
              <a:t>1/30/2005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50D1B-5B75-4AC4-8877-DFFEF648F1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50D1B-5B75-4AC4-8877-DFFEF648F10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50D1B-5B75-4AC4-8877-DFFEF648F10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9CD9-904A-4A0C-9D89-4E0DC54ADED2}" type="datetimeFigureOut">
              <a:rPr lang="en-US" smtClean="0"/>
              <a:t>1/30/2005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01BB-D698-40F8-B0ED-6F0EB9EDE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9CD9-904A-4A0C-9D89-4E0DC54ADED2}" type="datetimeFigureOut">
              <a:rPr lang="en-US" smtClean="0"/>
              <a:t>1/30/2005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01BB-D698-40F8-B0ED-6F0EB9EDE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9CD9-904A-4A0C-9D89-4E0DC54ADED2}" type="datetimeFigureOut">
              <a:rPr lang="en-US" smtClean="0"/>
              <a:t>1/30/2005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01BB-D698-40F8-B0ED-6F0EB9EDE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9CD9-904A-4A0C-9D89-4E0DC54ADED2}" type="datetimeFigureOut">
              <a:rPr lang="en-US" smtClean="0"/>
              <a:t>1/30/2005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01BB-D698-40F8-B0ED-6F0EB9EDE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9CD9-904A-4A0C-9D89-4E0DC54ADED2}" type="datetimeFigureOut">
              <a:rPr lang="en-US" smtClean="0"/>
              <a:t>1/30/2005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01BB-D698-40F8-B0ED-6F0EB9EDE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9CD9-904A-4A0C-9D89-4E0DC54ADED2}" type="datetimeFigureOut">
              <a:rPr lang="en-US" smtClean="0"/>
              <a:t>1/30/2005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01BB-D698-40F8-B0ED-6F0EB9EDE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9CD9-904A-4A0C-9D89-4E0DC54ADED2}" type="datetimeFigureOut">
              <a:rPr lang="en-US" smtClean="0"/>
              <a:t>1/30/2005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01BB-D698-40F8-B0ED-6F0EB9EDE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9CD9-904A-4A0C-9D89-4E0DC54ADED2}" type="datetimeFigureOut">
              <a:rPr lang="en-US" smtClean="0"/>
              <a:t>1/30/2005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01BB-D698-40F8-B0ED-6F0EB9EDE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9CD9-904A-4A0C-9D89-4E0DC54ADED2}" type="datetimeFigureOut">
              <a:rPr lang="en-US" smtClean="0"/>
              <a:t>1/30/2005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01BB-D698-40F8-B0ED-6F0EB9EDE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9CD9-904A-4A0C-9D89-4E0DC54ADED2}" type="datetimeFigureOut">
              <a:rPr lang="en-US" smtClean="0"/>
              <a:t>1/30/2005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01BB-D698-40F8-B0ED-6F0EB9EDE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9CD9-904A-4A0C-9D89-4E0DC54ADED2}" type="datetimeFigureOut">
              <a:rPr lang="en-US" smtClean="0"/>
              <a:t>1/30/2005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801BB-D698-40F8-B0ED-6F0EB9EDE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69CD9-904A-4A0C-9D89-4E0DC54ADED2}" type="datetimeFigureOut">
              <a:rPr lang="en-US" smtClean="0"/>
              <a:t>1/30/2005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801BB-D698-40F8-B0ED-6F0EB9EDE8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WHO WILL GO TO HEAVEN?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PSALM 15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Why Go to Heaven?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God’s </a:t>
            </a:r>
            <a:r>
              <a:rPr lang="en-US" sz="3600" dirty="0" smtClean="0">
                <a:solidFill>
                  <a:srgbClr val="7030A0"/>
                </a:solidFill>
              </a:rPr>
              <a:t>sanctuary</a:t>
            </a:r>
            <a:r>
              <a:rPr lang="en-US" sz="3600" dirty="0" smtClean="0"/>
              <a:t> is in </a:t>
            </a:r>
            <a:r>
              <a:rPr lang="en-US" sz="3600" b="1" dirty="0" smtClean="0">
                <a:solidFill>
                  <a:srgbClr val="00B0F0"/>
                </a:solidFill>
              </a:rPr>
              <a:t>heaven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Heb. 8:1-2</a:t>
            </a:r>
          </a:p>
          <a:p>
            <a:r>
              <a:rPr lang="en-US" sz="3600" dirty="0" smtClean="0"/>
              <a:t>God’s </a:t>
            </a:r>
            <a:r>
              <a:rPr lang="en-US" sz="3600" dirty="0" smtClean="0">
                <a:solidFill>
                  <a:srgbClr val="7030A0"/>
                </a:solidFill>
              </a:rPr>
              <a:t>holy hill </a:t>
            </a:r>
            <a:r>
              <a:rPr lang="en-US" sz="3600" dirty="0" smtClean="0"/>
              <a:t>is </a:t>
            </a:r>
            <a:r>
              <a:rPr lang="en-US" sz="3600" b="1" dirty="0" smtClean="0">
                <a:solidFill>
                  <a:srgbClr val="0070C0"/>
                </a:solidFill>
              </a:rPr>
              <a:t>Mt. Zion </a:t>
            </a:r>
            <a:r>
              <a:rPr lang="en-US" sz="3600" b="1" dirty="0" smtClean="0">
                <a:solidFill>
                  <a:srgbClr val="FF0000"/>
                </a:solidFill>
              </a:rPr>
              <a:t>Psalm 2:6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Mt. Zion </a:t>
            </a:r>
            <a:r>
              <a:rPr lang="en-US" sz="3600" dirty="0" smtClean="0"/>
              <a:t>is in </a:t>
            </a:r>
            <a:r>
              <a:rPr lang="en-US" sz="3600" b="1" dirty="0" smtClean="0">
                <a:solidFill>
                  <a:srgbClr val="00B0F0"/>
                </a:solidFill>
              </a:rPr>
              <a:t>heaven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Heb. 12:22-23</a:t>
            </a:r>
          </a:p>
          <a:p>
            <a:r>
              <a:rPr lang="en-US" sz="3600" dirty="0" smtClean="0"/>
              <a:t>God’s </a:t>
            </a:r>
            <a:r>
              <a:rPr lang="en-US" sz="3600" b="1" dirty="0" smtClean="0">
                <a:solidFill>
                  <a:srgbClr val="0070C0"/>
                </a:solidFill>
              </a:rPr>
              <a:t>house</a:t>
            </a:r>
            <a:r>
              <a:rPr lang="en-US" sz="3600" dirty="0" smtClean="0"/>
              <a:t> is in </a:t>
            </a:r>
            <a:r>
              <a:rPr lang="en-US" sz="3600" b="1" dirty="0" smtClean="0">
                <a:solidFill>
                  <a:srgbClr val="00B0F0"/>
                </a:solidFill>
              </a:rPr>
              <a:t>heaven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Ps. 27:4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John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14:3</a:t>
            </a:r>
          </a:p>
          <a:p>
            <a:r>
              <a:rPr lang="en-US" sz="3600" dirty="0" smtClean="0"/>
              <a:t>We should </a:t>
            </a:r>
            <a:r>
              <a:rPr lang="en-US" sz="3600" b="1" dirty="0" smtClean="0">
                <a:solidFill>
                  <a:srgbClr val="008000"/>
                </a:solidFill>
              </a:rPr>
              <a:t>want to go </a:t>
            </a:r>
            <a:r>
              <a:rPr lang="en-US" sz="3600" dirty="0" smtClean="0"/>
              <a:t>there! </a:t>
            </a:r>
            <a:r>
              <a:rPr lang="en-US" sz="3600" b="1" dirty="0" smtClean="0">
                <a:solidFill>
                  <a:srgbClr val="FF0000"/>
                </a:solidFill>
              </a:rPr>
              <a:t>Heb. 11:6, 13-16</a:t>
            </a:r>
          </a:p>
          <a:p>
            <a:r>
              <a:rPr lang="en-US" sz="3600" dirty="0" smtClean="0"/>
              <a:t>Because </a:t>
            </a:r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is there </a:t>
            </a:r>
            <a:r>
              <a:rPr lang="en-US" sz="3600" b="1" dirty="0" smtClean="0">
                <a:solidFill>
                  <a:srgbClr val="FF0000"/>
                </a:solidFill>
              </a:rPr>
              <a:t>Rev. 22:4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Who </a:t>
            </a:r>
            <a:r>
              <a:rPr lang="en-US" b="1" dirty="0"/>
              <a:t>W</a:t>
            </a:r>
            <a:r>
              <a:rPr lang="en-US" b="1" dirty="0" smtClean="0"/>
              <a:t>ill Go to Heaven?</a:t>
            </a:r>
            <a:br>
              <a:rPr lang="en-US" b="1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Psalm 15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He who walks uprightly,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Proverbs 2:6-8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1 John 1:6-10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Walk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implies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purpose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and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8000"/>
                </a:solidFill>
              </a:rPr>
              <a:t>repeated action </a:t>
            </a:r>
            <a:r>
              <a:rPr lang="en-US" sz="3600" b="1" dirty="0" smtClean="0">
                <a:solidFill>
                  <a:srgbClr val="FF0000"/>
                </a:solidFill>
              </a:rPr>
              <a:t>Ephesians 2:1-3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4:1,17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5:1,8,15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And works righteousness, </a:t>
            </a:r>
          </a:p>
          <a:p>
            <a:r>
              <a:rPr lang="en-US" sz="3600" dirty="0" smtClean="0"/>
              <a:t>Parallels the first phrase </a:t>
            </a:r>
            <a:r>
              <a:rPr lang="en-US" sz="3600" b="1" dirty="0" smtClean="0">
                <a:solidFill>
                  <a:srgbClr val="FF0000"/>
                </a:solidFill>
              </a:rPr>
              <a:t>Eph. 2:8-10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FF0000"/>
                </a:solidFill>
              </a:rPr>
              <a:t>Colossians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2:11-13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James 2:24-26</a:t>
            </a:r>
          </a:p>
          <a:p>
            <a:r>
              <a:rPr lang="en-US" sz="3600" b="1" dirty="0" smtClean="0">
                <a:solidFill>
                  <a:srgbClr val="008000"/>
                </a:solidFill>
              </a:rPr>
              <a:t>Do good works </a:t>
            </a:r>
            <a:r>
              <a:rPr lang="en-US" sz="3600" b="1" dirty="0" smtClean="0">
                <a:solidFill>
                  <a:srgbClr val="FF0000"/>
                </a:solidFill>
              </a:rPr>
              <a:t>Titus 2:14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3:1,8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Who </a:t>
            </a:r>
            <a:r>
              <a:rPr lang="en-US" b="1" dirty="0"/>
              <a:t>W</a:t>
            </a:r>
            <a:r>
              <a:rPr lang="en-US" b="1" dirty="0" smtClean="0"/>
              <a:t>ill Go to Heaven?</a:t>
            </a:r>
            <a:br>
              <a:rPr lang="en-US" b="1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Psalm 15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And speaks the truth in his heart;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Eph. 4:15</a:t>
            </a:r>
            <a:r>
              <a:rPr lang="en-US" sz="3600" dirty="0" smtClean="0">
                <a:solidFill>
                  <a:srgbClr val="7030A0"/>
                </a:solidFill>
              </a:rPr>
              <a:t> speaking the truth in love</a:t>
            </a:r>
            <a:r>
              <a:rPr lang="en-US" sz="3600" dirty="0" smtClean="0"/>
              <a:t>;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Eph. 4:25-27 </a:t>
            </a:r>
            <a:r>
              <a:rPr lang="en-US" sz="3600" dirty="0" smtClean="0"/>
              <a:t>context is </a:t>
            </a:r>
            <a:r>
              <a:rPr lang="en-US" sz="3600" b="1" dirty="0" smtClean="0">
                <a:solidFill>
                  <a:srgbClr val="0070C0"/>
                </a:solidFill>
              </a:rPr>
              <a:t>truth</a:t>
            </a:r>
            <a:r>
              <a:rPr lang="en-US" sz="3600" dirty="0" smtClean="0"/>
              <a:t> in the </a:t>
            </a:r>
            <a:r>
              <a:rPr lang="en-US" sz="3600" b="1" dirty="0" smtClean="0">
                <a:solidFill>
                  <a:srgbClr val="0070C0"/>
                </a:solidFill>
              </a:rPr>
              <a:t>heart</a:t>
            </a:r>
            <a:r>
              <a:rPr lang="en-US" sz="3600" dirty="0" smtClean="0"/>
              <a:t> 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He who does not backbite with his tongue, </a:t>
            </a:r>
            <a:r>
              <a:rPr lang="en-US" sz="3600" b="1" dirty="0" smtClean="0">
                <a:solidFill>
                  <a:srgbClr val="FF0000"/>
                </a:solidFill>
              </a:rPr>
              <a:t>1 Peter 2:22-23</a:t>
            </a:r>
          </a:p>
          <a:p>
            <a:r>
              <a:rPr lang="en-US" sz="3600" dirty="0" smtClean="0"/>
              <a:t>Hebrew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RAGAL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“spy” </a:t>
            </a:r>
            <a:r>
              <a:rPr lang="en-US" sz="3600" b="1" dirty="0" smtClean="0">
                <a:solidFill>
                  <a:srgbClr val="FF0000"/>
                </a:solidFill>
              </a:rPr>
              <a:t>Jeremiah 9:3-9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Nor does evil to his neighbor, </a:t>
            </a:r>
            <a:r>
              <a:rPr lang="en-US" sz="3600" b="1" dirty="0" smtClean="0">
                <a:solidFill>
                  <a:srgbClr val="FF0000"/>
                </a:solidFill>
              </a:rPr>
              <a:t>1 Kings 21 Romans 13:8-10 </a:t>
            </a:r>
            <a:r>
              <a:rPr lang="en-US" sz="3600" b="1" dirty="0" smtClean="0">
                <a:solidFill>
                  <a:srgbClr val="0070C0"/>
                </a:solidFill>
              </a:rPr>
              <a:t>love</a:t>
            </a:r>
            <a:r>
              <a:rPr lang="en-US" sz="3600" dirty="0" smtClean="0"/>
              <a:t> does </a:t>
            </a:r>
            <a:r>
              <a:rPr lang="en-US" sz="3600" b="1" dirty="0" smtClean="0">
                <a:solidFill>
                  <a:srgbClr val="008000"/>
                </a:solidFill>
              </a:rPr>
              <a:t>no harm</a:t>
            </a:r>
          </a:p>
          <a:p>
            <a:endParaRPr lang="en-US" sz="36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Who </a:t>
            </a:r>
            <a:r>
              <a:rPr lang="en-US" b="1" dirty="0"/>
              <a:t>W</a:t>
            </a:r>
            <a:r>
              <a:rPr lang="en-US" b="1" dirty="0" smtClean="0"/>
              <a:t>ill Go to Heaven?</a:t>
            </a:r>
            <a:br>
              <a:rPr lang="en-US" b="1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Psalm 15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Nor does he take up a reproach against his friend; </a:t>
            </a:r>
            <a:r>
              <a:rPr lang="en-US" sz="3600" b="1" dirty="0" smtClean="0">
                <a:solidFill>
                  <a:srgbClr val="FF0000"/>
                </a:solidFill>
              </a:rPr>
              <a:t>Proverbs 25:8-10; Matt. 18:15; Prov. 19:11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In whose eyes a vile person is despised, </a:t>
            </a:r>
            <a:r>
              <a:rPr lang="en-US" sz="3600" dirty="0" smtClean="0"/>
              <a:t>(</a:t>
            </a:r>
            <a:r>
              <a:rPr lang="en-US" sz="3600" dirty="0" smtClean="0">
                <a:solidFill>
                  <a:srgbClr val="008000"/>
                </a:solidFill>
              </a:rPr>
              <a:t>disregard</a:t>
            </a:r>
            <a:r>
              <a:rPr lang="en-US" sz="3600" dirty="0" smtClean="0"/>
              <a:t>) </a:t>
            </a:r>
            <a:r>
              <a:rPr lang="en-US" sz="3600" b="1" dirty="0" smtClean="0">
                <a:solidFill>
                  <a:srgbClr val="FF0000"/>
                </a:solidFill>
              </a:rPr>
              <a:t>Gen. 25:34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Numbers 15:31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2 Sam. 12:9-10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2 Kings 3:13-14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But he honors those who fear the LORD; </a:t>
            </a:r>
            <a:r>
              <a:rPr lang="en-US" sz="3600" b="1" dirty="0" smtClean="0">
                <a:solidFill>
                  <a:srgbClr val="FF0000"/>
                </a:solidFill>
              </a:rPr>
              <a:t>Ps. 119:63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Matt. 12:46-50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1 John 4:19-5:3 </a:t>
            </a:r>
            <a:r>
              <a:rPr lang="en-US" sz="3600" dirty="0" smtClean="0">
                <a:solidFill>
                  <a:srgbClr val="008000"/>
                </a:solidFill>
              </a:rPr>
              <a:t>Jehoshaphat’s error </a:t>
            </a:r>
            <a:r>
              <a:rPr lang="en-US" sz="3600" b="1" dirty="0" smtClean="0">
                <a:solidFill>
                  <a:srgbClr val="FF0000"/>
                </a:solidFill>
              </a:rPr>
              <a:t>2 Chron. 19:1-3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Who </a:t>
            </a:r>
            <a:r>
              <a:rPr lang="en-US" b="1" dirty="0"/>
              <a:t>W</a:t>
            </a:r>
            <a:r>
              <a:rPr lang="en-US" b="1" dirty="0" smtClean="0"/>
              <a:t>ill Go to Heaven?</a:t>
            </a:r>
            <a:br>
              <a:rPr lang="en-US" b="1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Psalm 15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He who swears to his own hurt and does not change; </a:t>
            </a:r>
            <a:r>
              <a:rPr lang="en-US" sz="3600" b="1" dirty="0" smtClean="0">
                <a:solidFill>
                  <a:srgbClr val="FF0000"/>
                </a:solidFill>
              </a:rPr>
              <a:t>Ecclesiastes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5:1-6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Matt. 5:33-37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Joshua 9:18-21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2 Sam. 21:1 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He who does not put out his money at usury, </a:t>
            </a:r>
            <a:r>
              <a:rPr lang="en-US" sz="3600" b="1" dirty="0" smtClean="0">
                <a:solidFill>
                  <a:srgbClr val="FF0000"/>
                </a:solidFill>
              </a:rPr>
              <a:t>Leviticus 25:35-37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Ezekiel 22:12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Nehemiah 5:1-13 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Nor does he take a bribe against the innocent. </a:t>
            </a:r>
            <a:r>
              <a:rPr lang="en-US" sz="3600" b="1" dirty="0" smtClean="0">
                <a:solidFill>
                  <a:srgbClr val="FF0000"/>
                </a:solidFill>
              </a:rPr>
              <a:t>Exodus 23:6-8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Isaiah 33:14-16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Who </a:t>
            </a:r>
            <a:r>
              <a:rPr lang="en-US" b="1" dirty="0"/>
              <a:t>W</a:t>
            </a:r>
            <a:r>
              <a:rPr lang="en-US" b="1" dirty="0" smtClean="0"/>
              <a:t>ill Go to Heaven?</a:t>
            </a:r>
            <a:br>
              <a:rPr lang="en-US" b="1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Psalm 15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He who does these things shall never be moved. </a:t>
            </a:r>
            <a:r>
              <a:rPr lang="en-US" sz="3600" b="1" dirty="0" smtClean="0">
                <a:solidFill>
                  <a:srgbClr val="FF0000"/>
                </a:solidFill>
              </a:rPr>
              <a:t>Psalm 1:1-3</a:t>
            </a:r>
          </a:p>
          <a:p>
            <a:r>
              <a:rPr lang="en-US" sz="3600" dirty="0" smtClean="0"/>
              <a:t>A spiritually </a:t>
            </a:r>
            <a:r>
              <a:rPr lang="en-US" sz="3600" b="1" dirty="0" smtClean="0">
                <a:solidFill>
                  <a:srgbClr val="0070C0"/>
                </a:solidFill>
              </a:rPr>
              <a:t>secure</a:t>
            </a:r>
            <a:r>
              <a:rPr lang="en-US" sz="3600" dirty="0" smtClean="0"/>
              <a:t> life here </a:t>
            </a:r>
            <a:r>
              <a:rPr lang="en-US" sz="3600" b="1" dirty="0" smtClean="0">
                <a:solidFill>
                  <a:srgbClr val="FF0000"/>
                </a:solidFill>
              </a:rPr>
              <a:t>2 Pet. 1:5-11</a:t>
            </a:r>
          </a:p>
          <a:p>
            <a:r>
              <a:rPr lang="en-US" sz="3600" dirty="0" smtClean="0"/>
              <a:t>Then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eternal life </a:t>
            </a:r>
            <a:r>
              <a:rPr lang="en-US" sz="3600" b="1" dirty="0" smtClean="0">
                <a:solidFill>
                  <a:srgbClr val="FF0000"/>
                </a:solidFill>
              </a:rPr>
              <a:t>Matt. 19:29</a:t>
            </a:r>
          </a:p>
          <a:p>
            <a:r>
              <a:rPr lang="en-US" sz="3600" dirty="0" smtClean="0"/>
              <a:t>Must be </a:t>
            </a:r>
            <a:r>
              <a:rPr lang="en-US" sz="3600" b="1" dirty="0" smtClean="0">
                <a:solidFill>
                  <a:srgbClr val="0070C0"/>
                </a:solidFill>
              </a:rPr>
              <a:t>in Christ </a:t>
            </a:r>
            <a:r>
              <a:rPr lang="en-US" sz="3600" dirty="0" smtClean="0"/>
              <a:t>for </a:t>
            </a:r>
            <a:r>
              <a:rPr lang="en-US" sz="3600" b="1" dirty="0" smtClean="0">
                <a:solidFill>
                  <a:srgbClr val="7030A0"/>
                </a:solidFill>
              </a:rPr>
              <a:t>every</a:t>
            </a:r>
            <a:r>
              <a:rPr lang="en-US" sz="3600" dirty="0" smtClean="0"/>
              <a:t> spiritual blessing </a:t>
            </a:r>
            <a:r>
              <a:rPr lang="en-US" sz="3600" b="1" dirty="0" smtClean="0">
                <a:solidFill>
                  <a:srgbClr val="FF0000"/>
                </a:solidFill>
              </a:rPr>
              <a:t>Eph. 1:3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Col. 1:13</a:t>
            </a:r>
          </a:p>
          <a:p>
            <a:r>
              <a:rPr lang="en-US" sz="3600" dirty="0" smtClean="0"/>
              <a:t>Jesus tells us what we </a:t>
            </a:r>
            <a:r>
              <a:rPr lang="en-US" sz="3600" b="1" dirty="0" smtClean="0">
                <a:solidFill>
                  <a:srgbClr val="008000"/>
                </a:solidFill>
              </a:rPr>
              <a:t>must do </a:t>
            </a:r>
            <a:r>
              <a:rPr lang="en-US" sz="3600" b="1" dirty="0" smtClean="0">
                <a:solidFill>
                  <a:srgbClr val="FF0000"/>
                </a:solidFill>
              </a:rPr>
              <a:t>John 14:6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Mark 16:16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Luke 24:47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400</Words>
  <Application>Microsoft Office PowerPoint</Application>
  <PresentationFormat>On-screen Show (4:3)</PresentationFormat>
  <Paragraphs>38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WHO WILL GO TO HEAVEN?</vt:lpstr>
      <vt:lpstr>Why Go to Heaven?</vt:lpstr>
      <vt:lpstr>Who Will Go to Heaven? Psalm 15</vt:lpstr>
      <vt:lpstr>Who Will Go to Heaven? Psalm 15</vt:lpstr>
      <vt:lpstr>Who Will Go to Heaven? Psalm 15</vt:lpstr>
      <vt:lpstr>Who Will Go to Heaven? Psalm 15</vt:lpstr>
      <vt:lpstr>Who Will Go to Heaven? Psalm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WILL GO TO HEAVEN?</dc:title>
  <dc:creator>User</dc:creator>
  <cp:lastModifiedBy>User</cp:lastModifiedBy>
  <cp:revision>74</cp:revision>
  <dcterms:created xsi:type="dcterms:W3CDTF">2005-01-30T11:02:40Z</dcterms:created>
  <dcterms:modified xsi:type="dcterms:W3CDTF">2005-01-30T22:32:16Z</dcterms:modified>
</cp:coreProperties>
</file>