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E02EB-A1C0-447D-9B22-82447E03C8A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DC853-CD47-4834-8DC7-607643FEC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1E85A-46FC-4E33-9CB0-77BBFC6FA28C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C0DAE-F6EB-466B-82AF-CEEBDE2497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0DAE-F6EB-466B-82AF-CEEBDE24972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EB1E85A-46FC-4E33-9CB0-77BBFC6FA28C}" type="datetimeFigureOut">
              <a:rPr lang="en-US" smtClean="0"/>
              <a:t>11/2/2014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B25A-AF0D-4B93-914D-93519318D99D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A552-6DEF-4301-955B-0BE990C05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WHO MAY PRAY?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JOHN 9:31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Who May Pray?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John 9:13-34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Now </a:t>
            </a:r>
            <a:r>
              <a:rPr lang="en-US" sz="3600" b="1" dirty="0" smtClean="0">
                <a:solidFill>
                  <a:srgbClr val="7030A0"/>
                </a:solidFill>
              </a:rPr>
              <a:t>we know </a:t>
            </a:r>
            <a:r>
              <a:rPr lang="en-US" sz="3600" dirty="0" smtClean="0">
                <a:solidFill>
                  <a:srgbClr val="7030A0"/>
                </a:solidFill>
              </a:rPr>
              <a:t>that God does not hear sinners; but if </a:t>
            </a:r>
            <a:r>
              <a:rPr lang="en-US" sz="3600" b="1" dirty="0" smtClean="0">
                <a:solidFill>
                  <a:srgbClr val="7030A0"/>
                </a:solidFill>
              </a:rPr>
              <a:t>anyone</a:t>
            </a:r>
            <a:r>
              <a:rPr lang="en-US" sz="3600" dirty="0" smtClean="0">
                <a:solidFill>
                  <a:srgbClr val="7030A0"/>
                </a:solidFill>
              </a:rPr>
              <a:t> is a </a:t>
            </a:r>
            <a:r>
              <a:rPr lang="en-US" sz="3600" b="1" dirty="0" smtClean="0">
                <a:solidFill>
                  <a:srgbClr val="7030A0"/>
                </a:solidFill>
              </a:rPr>
              <a:t>worshiper of God</a:t>
            </a:r>
            <a:r>
              <a:rPr lang="en-US" sz="3600" dirty="0" smtClean="0">
                <a:solidFill>
                  <a:srgbClr val="7030A0"/>
                </a:solidFill>
              </a:rPr>
              <a:t> and </a:t>
            </a:r>
            <a:r>
              <a:rPr lang="en-US" sz="3600" b="1" dirty="0" smtClean="0">
                <a:solidFill>
                  <a:srgbClr val="7030A0"/>
                </a:solidFill>
              </a:rPr>
              <a:t>does His will</a:t>
            </a:r>
            <a:r>
              <a:rPr lang="en-US" sz="3600" dirty="0" smtClean="0">
                <a:solidFill>
                  <a:srgbClr val="7030A0"/>
                </a:solidFill>
              </a:rPr>
              <a:t>, He hears him.</a:t>
            </a:r>
          </a:p>
          <a:p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00B050"/>
                </a:solidFill>
              </a:rPr>
              <a:t>hears</a:t>
            </a:r>
            <a:r>
              <a:rPr lang="en-US" sz="3600" dirty="0" smtClean="0"/>
              <a:t> even our </a:t>
            </a:r>
            <a:r>
              <a:rPr lang="en-US" sz="3600" b="1" dirty="0" smtClean="0">
                <a:solidFill>
                  <a:srgbClr val="0070C0"/>
                </a:solidFill>
              </a:rPr>
              <a:t>thoughts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Ezek 11:5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Then the Spirit of the LORD came upon me, and he told me to say: “This is what the LORD says: That is what </a:t>
            </a:r>
            <a:r>
              <a:rPr lang="en-US" sz="3600" b="1" dirty="0" smtClean="0">
                <a:solidFill>
                  <a:srgbClr val="7030A0"/>
                </a:solidFill>
              </a:rPr>
              <a:t>you are saying</a:t>
            </a:r>
            <a:r>
              <a:rPr lang="en-US" sz="3600" dirty="0" smtClean="0">
                <a:solidFill>
                  <a:srgbClr val="7030A0"/>
                </a:solidFill>
              </a:rPr>
              <a:t>, O house of Israel, </a:t>
            </a:r>
            <a:r>
              <a:rPr lang="en-US" sz="3600" b="1" dirty="0" smtClean="0">
                <a:solidFill>
                  <a:srgbClr val="7030A0"/>
                </a:solidFill>
              </a:rPr>
              <a:t>but I know </a:t>
            </a:r>
            <a:r>
              <a:rPr lang="en-US" sz="3600" dirty="0" smtClean="0">
                <a:solidFill>
                  <a:srgbClr val="7030A0"/>
                </a:solidFill>
              </a:rPr>
              <a:t>what is going through </a:t>
            </a:r>
            <a:r>
              <a:rPr lang="en-US" sz="3600" b="1" dirty="0" smtClean="0">
                <a:solidFill>
                  <a:srgbClr val="7030A0"/>
                </a:solidFill>
              </a:rPr>
              <a:t>your mind</a:t>
            </a:r>
            <a:r>
              <a:rPr lang="en-US" sz="3600" dirty="0" smtClean="0">
                <a:solidFill>
                  <a:srgbClr val="7030A0"/>
                </a:solidFill>
              </a:rPr>
              <a:t>.”</a:t>
            </a: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Who May Pray?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00B050"/>
                </a:solidFill>
              </a:rPr>
              <a:t>hears</a:t>
            </a:r>
            <a:r>
              <a:rPr lang="en-US" sz="3600" dirty="0" smtClean="0"/>
              <a:t> what </a:t>
            </a:r>
            <a:r>
              <a:rPr lang="en-US" sz="3600" b="1" dirty="0" smtClean="0">
                <a:solidFill>
                  <a:srgbClr val="002060"/>
                </a:solidFill>
              </a:rPr>
              <a:t>everyone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says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600" dirty="0" smtClean="0"/>
              <a:t>But He is </a:t>
            </a:r>
            <a:r>
              <a:rPr lang="en-US" sz="3600" b="1" dirty="0" smtClean="0">
                <a:solidFill>
                  <a:srgbClr val="0070C0"/>
                </a:solidFill>
              </a:rPr>
              <a:t>unwilling</a:t>
            </a:r>
            <a:r>
              <a:rPr lang="en-US" sz="3600" dirty="0" smtClean="0"/>
              <a:t> to hear with </a:t>
            </a:r>
            <a:r>
              <a:rPr lang="en-US" sz="3600" b="1" dirty="0" smtClean="0">
                <a:solidFill>
                  <a:srgbClr val="0070C0"/>
                </a:solidFill>
              </a:rPr>
              <a:t>favor</a:t>
            </a:r>
            <a:r>
              <a:rPr lang="en-US" sz="3600" dirty="0" smtClean="0"/>
              <a:t> those who </a:t>
            </a:r>
            <a:r>
              <a:rPr lang="en-US" sz="3600" b="1" dirty="0" smtClean="0">
                <a:solidFill>
                  <a:srgbClr val="008000"/>
                </a:solidFill>
              </a:rPr>
              <a:t>refuse</a:t>
            </a:r>
            <a:r>
              <a:rPr lang="en-US" sz="3600" dirty="0" smtClean="0"/>
              <a:t> to </a:t>
            </a:r>
            <a:r>
              <a:rPr lang="en-US" sz="3600" dirty="0" smtClean="0">
                <a:solidFill>
                  <a:srgbClr val="008000"/>
                </a:solidFill>
              </a:rPr>
              <a:t>listen</a:t>
            </a:r>
            <a:r>
              <a:rPr lang="en-US" sz="3600" dirty="0" smtClean="0"/>
              <a:t> to Him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Isaiah 1:15 </a:t>
            </a:r>
            <a:r>
              <a:rPr lang="en-US" sz="3600" dirty="0" smtClean="0">
                <a:solidFill>
                  <a:srgbClr val="7030A0"/>
                </a:solidFill>
              </a:rPr>
              <a:t>“When you spread out your hands in </a:t>
            </a:r>
            <a:r>
              <a:rPr lang="en-US" sz="3600" b="1" dirty="0" smtClean="0">
                <a:solidFill>
                  <a:srgbClr val="7030A0"/>
                </a:solidFill>
              </a:rPr>
              <a:t>prayer</a:t>
            </a:r>
            <a:r>
              <a:rPr lang="en-US" sz="3600" dirty="0" smtClean="0">
                <a:solidFill>
                  <a:srgbClr val="7030A0"/>
                </a:solidFill>
              </a:rPr>
              <a:t>, I will </a:t>
            </a:r>
            <a:r>
              <a:rPr lang="en-US" sz="3600" b="1" dirty="0" smtClean="0">
                <a:solidFill>
                  <a:srgbClr val="7030A0"/>
                </a:solidFill>
              </a:rPr>
              <a:t>hide my eyes </a:t>
            </a:r>
            <a:r>
              <a:rPr lang="en-US" sz="3600" dirty="0" smtClean="0">
                <a:solidFill>
                  <a:srgbClr val="7030A0"/>
                </a:solidFill>
              </a:rPr>
              <a:t>from you; even if you offer </a:t>
            </a:r>
            <a:r>
              <a:rPr lang="en-US" sz="3600" b="1" dirty="0" smtClean="0">
                <a:solidFill>
                  <a:srgbClr val="7030A0"/>
                </a:solidFill>
              </a:rPr>
              <a:t>many prayers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I will not listen</a:t>
            </a:r>
            <a:r>
              <a:rPr lang="en-US" sz="3600" dirty="0" smtClean="0">
                <a:solidFill>
                  <a:srgbClr val="7030A0"/>
                </a:solidFill>
              </a:rPr>
              <a:t>. Your hands are full of blood.”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Is. 59:1-2, Prov. 28:9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Requires Repentance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Is. 1:16-20 </a:t>
            </a:r>
            <a:r>
              <a:rPr lang="en-US" sz="3600" b="1" dirty="0" smtClean="0">
                <a:solidFill>
                  <a:srgbClr val="008000"/>
                </a:solidFill>
              </a:rPr>
              <a:t>make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yourselves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clean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Stop</a:t>
            </a:r>
            <a:r>
              <a:rPr lang="en-US" sz="3600" dirty="0" smtClean="0"/>
              <a:t> doing </a:t>
            </a:r>
            <a:r>
              <a:rPr lang="en-US" sz="3600" b="1" dirty="0" smtClean="0">
                <a:solidFill>
                  <a:srgbClr val="990000"/>
                </a:solidFill>
              </a:rPr>
              <a:t>evil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Start</a:t>
            </a:r>
            <a:r>
              <a:rPr lang="en-US" sz="3600" dirty="0" smtClean="0"/>
              <a:t> doing </a:t>
            </a:r>
            <a:r>
              <a:rPr lang="en-US" sz="3600" b="1" dirty="0" smtClean="0">
                <a:solidFill>
                  <a:srgbClr val="0070C0"/>
                </a:solidFill>
              </a:rPr>
              <a:t>good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Ezekiel 33:10-16 </a:t>
            </a:r>
            <a:r>
              <a:rPr lang="en-US" sz="3600" b="1" dirty="0" smtClean="0">
                <a:solidFill>
                  <a:srgbClr val="008000"/>
                </a:solidFill>
              </a:rPr>
              <a:t>Turn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live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Repentance requires restitution</a:t>
            </a:r>
          </a:p>
          <a:p>
            <a:r>
              <a:rPr lang="en-US" sz="3600" dirty="0" smtClean="0"/>
              <a:t>God responds to </a:t>
            </a:r>
            <a:r>
              <a:rPr lang="en-US" sz="3600" b="1" dirty="0" smtClean="0">
                <a:solidFill>
                  <a:srgbClr val="0070C0"/>
                </a:solidFill>
              </a:rPr>
              <a:t>humility</a:t>
            </a:r>
          </a:p>
          <a:p>
            <a:r>
              <a:rPr lang="en-US" sz="3600" dirty="0" smtClean="0"/>
              <a:t>Manasseh</a:t>
            </a: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Chronicles 33:9-13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All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have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sinned </a:t>
            </a:r>
            <a:r>
              <a:rPr lang="en-US" sz="3600" b="1" dirty="0" smtClean="0">
                <a:solidFill>
                  <a:srgbClr val="FF0000"/>
                </a:solidFill>
              </a:rPr>
              <a:t>Rom. 3:23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All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need </a:t>
            </a:r>
            <a:r>
              <a:rPr lang="en-US" sz="3600" b="1" dirty="0" smtClean="0">
                <a:solidFill>
                  <a:srgbClr val="0070C0"/>
                </a:solidFill>
              </a:rPr>
              <a:t>forgiveness </a:t>
            </a:r>
            <a:r>
              <a:rPr lang="en-US" sz="3600" b="1" dirty="0" smtClean="0">
                <a:solidFill>
                  <a:srgbClr val="FF0000"/>
                </a:solidFill>
              </a:rPr>
              <a:t>Luke 18:9-14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Every Spiritual </a:t>
            </a:r>
            <a:r>
              <a:rPr lang="en-US" b="1" dirty="0"/>
              <a:t>B</a:t>
            </a:r>
            <a:r>
              <a:rPr lang="en-US" b="1" dirty="0" smtClean="0"/>
              <a:t>lessing is IN CHRIST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Ephesians 1:3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Forgiveness </a:t>
            </a:r>
            <a:r>
              <a:rPr lang="en-US" sz="3600" b="1" dirty="0" smtClean="0">
                <a:solidFill>
                  <a:srgbClr val="FF0000"/>
                </a:solidFill>
              </a:rPr>
              <a:t>Eph. 1:7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Life </a:t>
            </a:r>
            <a:r>
              <a:rPr lang="en-US" sz="3600" b="1" dirty="0" smtClean="0">
                <a:solidFill>
                  <a:srgbClr val="FF0000"/>
                </a:solidFill>
              </a:rPr>
              <a:t>Colossians 3:4 </a:t>
            </a:r>
            <a:r>
              <a:rPr lang="en-US" sz="3600" b="1" dirty="0" smtClean="0">
                <a:solidFill>
                  <a:srgbClr val="0070C0"/>
                </a:solidFill>
              </a:rPr>
              <a:t>Christ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IS</a:t>
            </a:r>
            <a:r>
              <a:rPr lang="en-US" sz="3600" dirty="0" smtClean="0"/>
              <a:t> our </a:t>
            </a:r>
            <a:r>
              <a:rPr lang="en-US" sz="3600" b="1" dirty="0" smtClean="0">
                <a:solidFill>
                  <a:srgbClr val="0070C0"/>
                </a:solidFill>
              </a:rPr>
              <a:t>life</a:t>
            </a:r>
            <a:r>
              <a:rPr lang="en-US" sz="3600" dirty="0" smtClean="0"/>
              <a:t>!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Prayer</a:t>
            </a:r>
            <a:r>
              <a:rPr lang="en-US" sz="3600" b="1" dirty="0" smtClean="0">
                <a:solidFill>
                  <a:srgbClr val="FF0000"/>
                </a:solidFill>
              </a:rPr>
              <a:t> Eph. 3:12</a:t>
            </a:r>
            <a:r>
              <a:rPr lang="en-US" sz="3600" dirty="0" smtClean="0"/>
              <a:t>,</a:t>
            </a:r>
            <a:r>
              <a:rPr lang="en-US" sz="3600" b="1" dirty="0" smtClean="0">
                <a:solidFill>
                  <a:srgbClr val="FF0000"/>
                </a:solidFill>
              </a:rPr>
              <a:t> Heb. 4:14-16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NO blessing </a:t>
            </a:r>
            <a:r>
              <a:rPr lang="en-US" sz="3600" dirty="0" smtClean="0"/>
              <a:t>including </a:t>
            </a:r>
            <a:r>
              <a:rPr lang="en-US" sz="3600" dirty="0" smtClean="0">
                <a:solidFill>
                  <a:srgbClr val="0070C0"/>
                </a:solidFill>
              </a:rPr>
              <a:t>prayer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outside Christ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No “sinner’s prayer” can save one outside Christ</a:t>
            </a:r>
          </a:p>
          <a:p>
            <a:r>
              <a:rPr lang="en-US" sz="3600" b="1" dirty="0" smtClean="0"/>
              <a:t>How Saul called on the name of the Lord </a:t>
            </a:r>
            <a:r>
              <a:rPr lang="en-US" sz="3600" b="1" dirty="0" smtClean="0">
                <a:solidFill>
                  <a:srgbClr val="FF0000"/>
                </a:solidFill>
              </a:rPr>
              <a:t>Acts 9:3-9,11,18; 22:16</a:t>
            </a:r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Be IN CHRIST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Believed</a:t>
            </a:r>
            <a:r>
              <a:rPr lang="en-US" sz="3600" dirty="0" smtClean="0"/>
              <a:t>,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confessed</a:t>
            </a:r>
            <a:r>
              <a:rPr lang="en-US" sz="3600" b="1" dirty="0" smtClean="0"/>
              <a:t> </a:t>
            </a:r>
            <a:r>
              <a:rPr lang="en-US" sz="3600" dirty="0" smtClean="0"/>
              <a:t>&amp;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repented</a:t>
            </a:r>
            <a:r>
              <a:rPr lang="en-US" sz="3600" b="1" dirty="0" smtClean="0"/>
              <a:t> </a:t>
            </a:r>
            <a:r>
              <a:rPr lang="en-US" sz="3600" dirty="0" smtClean="0"/>
              <a:t>on the road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Ax 9:5-6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Fasting &amp; praying </a:t>
            </a:r>
            <a:r>
              <a:rPr lang="en-US" sz="3600" dirty="0" smtClean="0"/>
              <a:t>in Judah’s house when Ananias arrived </a:t>
            </a:r>
            <a:r>
              <a:rPr lang="en-US" sz="3600" b="1" dirty="0" smtClean="0">
                <a:solidFill>
                  <a:srgbClr val="FF0000"/>
                </a:solidFill>
              </a:rPr>
              <a:t>v.11-12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Still in sin </a:t>
            </a:r>
            <a:r>
              <a:rPr lang="en-US" sz="3600" dirty="0" smtClean="0"/>
              <a:t>when Ananias arrived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Sin </a:t>
            </a:r>
            <a:r>
              <a:rPr lang="en-US" sz="3600" b="1" dirty="0" smtClean="0">
                <a:solidFill>
                  <a:srgbClr val="0070C0"/>
                </a:solidFill>
              </a:rPr>
              <a:t>washed away </a:t>
            </a:r>
            <a:r>
              <a:rPr lang="en-US" sz="3600" dirty="0" smtClean="0"/>
              <a:t>when Saul </a:t>
            </a:r>
            <a:r>
              <a:rPr lang="en-US" sz="3600" b="1" dirty="0" smtClean="0">
                <a:solidFill>
                  <a:srgbClr val="00B050"/>
                </a:solidFill>
              </a:rPr>
              <a:t>called on the name of the Lord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how Ananias told Saul– by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baptism</a:t>
            </a:r>
            <a:r>
              <a:rPr lang="en-US" sz="3600" b="1" dirty="0" smtClean="0">
                <a:solidFill>
                  <a:srgbClr val="FF0000"/>
                </a:solidFill>
              </a:rPr>
              <a:t> Ax 22:16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Galatians 3:26-27 </a:t>
            </a:r>
            <a:r>
              <a:rPr lang="en-US" sz="3600" b="1" dirty="0" smtClean="0">
                <a:solidFill>
                  <a:srgbClr val="0070C0"/>
                </a:solidFill>
              </a:rPr>
              <a:t>baptized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into </a:t>
            </a:r>
            <a:r>
              <a:rPr lang="en-US" sz="3600" b="1" dirty="0" smtClean="0">
                <a:solidFill>
                  <a:srgbClr val="0070C0"/>
                </a:solidFill>
              </a:rPr>
              <a:t>Christ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IN CHRIST May Pray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Samaritans and Simon the Sorcerer </a:t>
            </a:r>
            <a:r>
              <a:rPr lang="en-US" sz="3600" b="1" dirty="0" smtClean="0">
                <a:solidFill>
                  <a:srgbClr val="FF0000"/>
                </a:solidFill>
              </a:rPr>
              <a:t>Acts 8:5-6,12-13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believed</a:t>
            </a:r>
            <a:r>
              <a:rPr lang="en-US" sz="3600" dirty="0" smtClean="0"/>
              <a:t> and were </a:t>
            </a:r>
            <a:r>
              <a:rPr lang="en-US" sz="3600" b="1" dirty="0" smtClean="0">
                <a:solidFill>
                  <a:srgbClr val="0070C0"/>
                </a:solidFill>
              </a:rPr>
              <a:t>baptized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B0F0"/>
                </a:solidFill>
              </a:rPr>
              <a:t>saved</a:t>
            </a:r>
            <a:r>
              <a:rPr lang="en-US" sz="3600" dirty="0" smtClean="0"/>
              <a:t> according to </a:t>
            </a:r>
            <a:r>
              <a:rPr lang="en-US" sz="3600" b="1" dirty="0" smtClean="0">
                <a:solidFill>
                  <a:srgbClr val="FF0000"/>
                </a:solidFill>
              </a:rPr>
              <a:t>Mark 16:16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Simon </a:t>
            </a:r>
            <a:r>
              <a:rPr lang="en-US" sz="3600" dirty="0" smtClean="0">
                <a:solidFill>
                  <a:srgbClr val="C00000"/>
                </a:solidFill>
              </a:rPr>
              <a:t>sinned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v.18-23</a:t>
            </a:r>
          </a:p>
          <a:p>
            <a:r>
              <a:rPr lang="en-US" sz="3600" dirty="0" smtClean="0"/>
              <a:t>Peter told him to </a:t>
            </a:r>
            <a:r>
              <a:rPr lang="en-US" sz="3600" b="1" dirty="0" smtClean="0">
                <a:solidFill>
                  <a:srgbClr val="008000"/>
                </a:solidFill>
              </a:rPr>
              <a:t>repent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8000"/>
                </a:solidFill>
              </a:rPr>
              <a:t>pray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v.22</a:t>
            </a:r>
          </a:p>
          <a:p>
            <a:r>
              <a:rPr lang="en-US" sz="3600" dirty="0" smtClean="0"/>
              <a:t>Simon asked Peter to pray for him </a:t>
            </a:r>
            <a:r>
              <a:rPr lang="en-US" sz="3600" b="1" dirty="0" smtClean="0">
                <a:solidFill>
                  <a:srgbClr val="FF0000"/>
                </a:solidFill>
              </a:rPr>
              <a:t>v.24</a:t>
            </a:r>
          </a:p>
          <a:p>
            <a:r>
              <a:rPr lang="en-US" sz="3600" dirty="0" smtClean="0"/>
              <a:t>A brother in Christ in </a:t>
            </a:r>
            <a:r>
              <a:rPr lang="en-US" sz="3600" b="1" dirty="0" smtClean="0">
                <a:solidFill>
                  <a:srgbClr val="008000"/>
                </a:solidFill>
              </a:rPr>
              <a:t>need</a:t>
            </a:r>
            <a:r>
              <a:rPr lang="en-US" sz="3600" b="1" dirty="0" smtClean="0"/>
              <a:t>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70C0"/>
                </a:solidFill>
              </a:rPr>
              <a:t>forgiveness</a:t>
            </a:r>
            <a:r>
              <a:rPr lang="en-US" sz="3600" dirty="0" smtClean="0"/>
              <a:t> must </a:t>
            </a:r>
            <a:r>
              <a:rPr lang="en-US" sz="3600" b="1" dirty="0" smtClean="0">
                <a:solidFill>
                  <a:srgbClr val="008000"/>
                </a:solidFill>
              </a:rPr>
              <a:t>repent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8000"/>
                </a:solidFill>
              </a:rPr>
              <a:t>pray</a:t>
            </a:r>
            <a:r>
              <a:rPr lang="en-US" sz="3600" dirty="0" smtClean="0"/>
              <a:t>! We can pray for you </a:t>
            </a:r>
          </a:p>
          <a:p>
            <a:r>
              <a:rPr lang="en-US" sz="3600" dirty="0" smtClean="0"/>
              <a:t>If </a:t>
            </a:r>
            <a:r>
              <a:rPr lang="en-US" sz="3600" b="1" dirty="0" smtClean="0"/>
              <a:t>not in Christ</a:t>
            </a:r>
            <a:r>
              <a:rPr lang="en-US" sz="3600" dirty="0" smtClean="0"/>
              <a:t>, you must </a:t>
            </a:r>
            <a:r>
              <a:rPr lang="en-US" sz="3600" b="1" dirty="0" smtClean="0">
                <a:solidFill>
                  <a:srgbClr val="0070C0"/>
                </a:solidFill>
              </a:rPr>
              <a:t>believe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8000"/>
                </a:solidFill>
              </a:rPr>
              <a:t>repent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confess</a:t>
            </a:r>
            <a:r>
              <a:rPr lang="en-US" sz="3600" dirty="0" smtClean="0"/>
              <a:t>, and </a:t>
            </a:r>
            <a:r>
              <a:rPr lang="en-US" sz="3600" b="1" dirty="0" smtClean="0">
                <a:solidFill>
                  <a:srgbClr val="0070C0"/>
                </a:solidFill>
              </a:rPr>
              <a:t>be baptized </a:t>
            </a:r>
            <a:r>
              <a:rPr lang="en-US" sz="3600" b="1" dirty="0" smtClean="0"/>
              <a:t>into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Christ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397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 MAY PRAY?</vt:lpstr>
      <vt:lpstr>Who May Pray?</vt:lpstr>
      <vt:lpstr>Who May Pray?</vt:lpstr>
      <vt:lpstr>God Requires Repentance</vt:lpstr>
      <vt:lpstr>Every Spiritual Blessing is IN CHRIST Ephesians 1:3</vt:lpstr>
      <vt:lpstr>How to Be IN CHRIST</vt:lpstr>
      <vt:lpstr>Those IN CHRIST May Pray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MAY PRAY?</dc:title>
  <dc:creator>User</dc:creator>
  <cp:lastModifiedBy>James</cp:lastModifiedBy>
  <cp:revision>41</cp:revision>
  <dcterms:created xsi:type="dcterms:W3CDTF">2005-01-30T22:32:40Z</dcterms:created>
  <dcterms:modified xsi:type="dcterms:W3CDTF">2014-11-02T05:34:07Z</dcterms:modified>
</cp:coreProperties>
</file>