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00"/>
    <a:srgbClr val="99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2/16/2014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7D71E8-2469-486C-895B-E0065DDCE83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2/16/2014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E8E46F-4847-43AF-8E9F-DB87F48A2B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E8E46F-4847-43AF-8E9F-DB87F48A2BB7}" type="slidenum">
              <a:rPr lang="en-US" smtClean="0"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2/16/2014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90DDC-42DF-4282-AF52-BBF7986826F3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DEA3-98B6-4548-9934-F12DF5CB9A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90DDC-42DF-4282-AF52-BBF7986826F3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DEA3-98B6-4548-9934-F12DF5CB9A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90DDC-42DF-4282-AF52-BBF7986826F3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DEA3-98B6-4548-9934-F12DF5CB9A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90DDC-42DF-4282-AF52-BBF7986826F3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DEA3-98B6-4548-9934-F12DF5CB9A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90DDC-42DF-4282-AF52-BBF7986826F3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DEA3-98B6-4548-9934-F12DF5CB9A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90DDC-42DF-4282-AF52-BBF7986826F3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DEA3-98B6-4548-9934-F12DF5CB9A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90DDC-42DF-4282-AF52-BBF7986826F3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DEA3-98B6-4548-9934-F12DF5CB9A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90DDC-42DF-4282-AF52-BBF7986826F3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DEA3-98B6-4548-9934-F12DF5CB9A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90DDC-42DF-4282-AF52-BBF7986826F3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DEA3-98B6-4548-9934-F12DF5CB9A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90DDC-42DF-4282-AF52-BBF7986826F3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DEA3-98B6-4548-9934-F12DF5CB9A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90DDC-42DF-4282-AF52-BBF7986826F3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37DEA3-98B6-4548-9934-F12DF5CB9AC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90DDC-42DF-4282-AF52-BBF7986826F3}" type="datetimeFigureOut">
              <a:rPr lang="en-US" smtClean="0"/>
              <a:t>2/15/2014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7DEA3-98B6-4548-9934-F12DF5CB9AC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WHAT MADE JESUS JOYFUL?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LUKE 10:17-24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dirty="0" smtClean="0"/>
              <a:t>THE JOY OF THE LORD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7030A0"/>
                </a:solidFill>
              </a:rPr>
              <a:t>Man of sorrows </a:t>
            </a:r>
            <a:r>
              <a:rPr lang="en-US" sz="3600" dirty="0" smtClean="0"/>
              <a:t>is the </a:t>
            </a:r>
            <a:r>
              <a:rPr lang="en-US" sz="3600" b="1" dirty="0" smtClean="0">
                <a:solidFill>
                  <a:srgbClr val="0070C0"/>
                </a:solidFill>
              </a:rPr>
              <a:t>source</a:t>
            </a:r>
            <a:r>
              <a:rPr lang="en-US" sz="3600" dirty="0" smtClean="0"/>
              <a:t> of our </a:t>
            </a:r>
            <a:r>
              <a:rPr lang="en-US" sz="3600" b="1" dirty="0" smtClean="0">
                <a:solidFill>
                  <a:srgbClr val="0070C0"/>
                </a:solidFill>
              </a:rPr>
              <a:t>joy</a:t>
            </a:r>
          </a:p>
          <a:p>
            <a:r>
              <a:rPr lang="en-US" sz="3600" b="1" dirty="0" smtClean="0">
                <a:solidFill>
                  <a:srgbClr val="009900"/>
                </a:solidFill>
              </a:rPr>
              <a:t>How?</a:t>
            </a:r>
            <a:r>
              <a:rPr lang="en-US" sz="3600" b="1" dirty="0" smtClean="0">
                <a:solidFill>
                  <a:srgbClr val="FF0000"/>
                </a:solidFill>
              </a:rPr>
              <a:t> 2 Cor. 8:9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Heb. 12:2 </a:t>
            </a:r>
            <a:r>
              <a:rPr lang="en-US" sz="3600" dirty="0" smtClean="0">
                <a:solidFill>
                  <a:srgbClr val="7030A0"/>
                </a:solidFill>
              </a:rPr>
              <a:t>joy that was set before Him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Acts 2:28 </a:t>
            </a:r>
            <a:r>
              <a:rPr lang="en-US" sz="3600" dirty="0" smtClean="0"/>
              <a:t>in the </a:t>
            </a:r>
            <a:r>
              <a:rPr lang="en-US" sz="3600" b="1" dirty="0" smtClean="0">
                <a:solidFill>
                  <a:srgbClr val="0070C0"/>
                </a:solidFill>
              </a:rPr>
              <a:t>presence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of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God </a:t>
            </a:r>
            <a:r>
              <a:rPr lang="en-US" sz="3600" dirty="0" smtClean="0"/>
              <a:t>again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Luke 10:17-24 </a:t>
            </a:r>
            <a:r>
              <a:rPr lang="en-US" sz="3600" dirty="0" smtClean="0"/>
              <a:t>what made </a:t>
            </a:r>
            <a:r>
              <a:rPr lang="en-US" sz="3600" b="1" dirty="0" smtClean="0">
                <a:solidFill>
                  <a:srgbClr val="0070C0"/>
                </a:solidFill>
              </a:rPr>
              <a:t>Jesus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9900"/>
                </a:solidFill>
              </a:rPr>
              <a:t>rejoice</a:t>
            </a:r>
          </a:p>
          <a:p>
            <a:r>
              <a:rPr lang="en-US" sz="3600" dirty="0" smtClean="0"/>
              <a:t>The imminent </a:t>
            </a:r>
            <a:r>
              <a:rPr lang="en-US" sz="3600" b="1" dirty="0" smtClean="0"/>
              <a:t>defeat</a:t>
            </a:r>
            <a:r>
              <a:rPr lang="en-US" sz="3600" b="1" dirty="0" smtClean="0">
                <a:solidFill>
                  <a:srgbClr val="009900"/>
                </a:solidFill>
              </a:rPr>
              <a:t> </a:t>
            </a:r>
            <a:r>
              <a:rPr lang="en-US" sz="3600" dirty="0" smtClean="0"/>
              <a:t>of</a:t>
            </a:r>
            <a:r>
              <a:rPr lang="en-US" sz="3600" b="1" dirty="0" smtClean="0">
                <a:solidFill>
                  <a:srgbClr val="009900"/>
                </a:solidFill>
              </a:rPr>
              <a:t> </a:t>
            </a:r>
            <a:r>
              <a:rPr lang="en-US" sz="3600" b="1" dirty="0" smtClean="0">
                <a:solidFill>
                  <a:srgbClr val="C00000"/>
                </a:solidFill>
              </a:rPr>
              <a:t>Satan</a:t>
            </a:r>
            <a:r>
              <a:rPr lang="en-US" sz="3600" b="1" dirty="0" smtClean="0">
                <a:solidFill>
                  <a:srgbClr val="00990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v.18</a:t>
            </a:r>
          </a:p>
          <a:p>
            <a:r>
              <a:rPr lang="en-US" sz="3600" dirty="0" smtClean="0"/>
              <a:t>The</a:t>
            </a:r>
            <a:r>
              <a:rPr lang="en-US" sz="3600" b="1" dirty="0" smtClean="0">
                <a:solidFill>
                  <a:srgbClr val="00990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wisdom</a:t>
            </a:r>
            <a:r>
              <a:rPr lang="en-US" sz="3600" b="1" dirty="0" smtClean="0">
                <a:solidFill>
                  <a:srgbClr val="009900"/>
                </a:solidFill>
              </a:rPr>
              <a:t> </a:t>
            </a:r>
            <a:r>
              <a:rPr lang="en-US" sz="3600" dirty="0" smtClean="0"/>
              <a:t>of</a:t>
            </a:r>
            <a:r>
              <a:rPr lang="en-US" sz="3600" b="1" dirty="0" smtClean="0">
                <a:solidFill>
                  <a:srgbClr val="00990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God’s plan </a:t>
            </a:r>
            <a:r>
              <a:rPr lang="en-US" sz="3600" b="1" dirty="0" smtClean="0">
                <a:solidFill>
                  <a:srgbClr val="FF0000"/>
                </a:solidFill>
              </a:rPr>
              <a:t>v.21-24</a:t>
            </a:r>
          </a:p>
          <a:p>
            <a:r>
              <a:rPr lang="en-US" sz="3600" b="1" dirty="0" smtClean="0">
                <a:solidFill>
                  <a:srgbClr val="0070C0"/>
                </a:solidFill>
              </a:rPr>
              <a:t>Disciples’ names </a:t>
            </a:r>
            <a:r>
              <a:rPr lang="en-US" sz="3600" dirty="0" smtClean="0"/>
              <a:t>in the </a:t>
            </a:r>
            <a:r>
              <a:rPr lang="en-US" sz="3600" b="1" dirty="0" smtClean="0">
                <a:solidFill>
                  <a:srgbClr val="0070C0"/>
                </a:solidFill>
              </a:rPr>
              <a:t>Book of Life </a:t>
            </a:r>
            <a:r>
              <a:rPr lang="en-US" sz="3600" b="1" dirty="0" smtClean="0">
                <a:solidFill>
                  <a:srgbClr val="FF0000"/>
                </a:solidFill>
              </a:rPr>
              <a:t>v.20</a:t>
            </a:r>
          </a:p>
          <a:p>
            <a:endParaRPr lang="en-US" sz="3600" b="1" dirty="0" smtClean="0">
              <a:solidFill>
                <a:srgbClr val="FF0000"/>
              </a:solidFill>
            </a:endParaRPr>
          </a:p>
          <a:p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dirty="0" smtClean="0"/>
              <a:t>THE JOY OF THE LORD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Zephaniah 3:9-17 </a:t>
            </a:r>
            <a:r>
              <a:rPr lang="en-US" sz="3600" b="1" dirty="0" err="1" smtClean="0">
                <a:solidFill>
                  <a:srgbClr val="009900"/>
                </a:solidFill>
              </a:rPr>
              <a:t>restoration</a:t>
            </a:r>
            <a:r>
              <a:rPr lang="en-US" sz="3600" b="1" dirty="0" err="1" smtClean="0">
                <a:sym typeface="Wingdings" pitchFamily="2" charset="2"/>
              </a:rPr>
              <a:t></a:t>
            </a:r>
            <a:r>
              <a:rPr lang="en-US" sz="3600" b="1" dirty="0" err="1" smtClean="0">
                <a:solidFill>
                  <a:srgbClr val="0070C0"/>
                </a:solidFill>
                <a:sym typeface="Wingdings" pitchFamily="2" charset="2"/>
              </a:rPr>
              <a:t>joy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Isaiah 65:18-19 </a:t>
            </a:r>
            <a:r>
              <a:rPr lang="en-US" sz="3600" b="1" dirty="0" smtClean="0">
                <a:solidFill>
                  <a:srgbClr val="002060"/>
                </a:solidFill>
              </a:rPr>
              <a:t>God shares in our joy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Neh. 12:43; 8:10 </a:t>
            </a:r>
            <a:r>
              <a:rPr lang="en-US" sz="3600" dirty="0" smtClean="0">
                <a:solidFill>
                  <a:srgbClr val="7030A0"/>
                </a:solidFill>
              </a:rPr>
              <a:t>the </a:t>
            </a:r>
            <a:r>
              <a:rPr lang="en-US" sz="3600" b="1" dirty="0" smtClean="0">
                <a:solidFill>
                  <a:srgbClr val="7030A0"/>
                </a:solidFill>
              </a:rPr>
              <a:t>joy </a:t>
            </a:r>
            <a:r>
              <a:rPr lang="en-US" sz="3600" dirty="0" smtClean="0">
                <a:solidFill>
                  <a:srgbClr val="7030A0"/>
                </a:solidFill>
              </a:rPr>
              <a:t>of the Lord is your </a:t>
            </a:r>
            <a:r>
              <a:rPr lang="en-US" sz="3600" b="1" dirty="0" smtClean="0">
                <a:solidFill>
                  <a:srgbClr val="7030A0"/>
                </a:solidFill>
              </a:rPr>
              <a:t>strength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Habakkuk 3:18 </a:t>
            </a:r>
            <a:r>
              <a:rPr lang="en-US" sz="3600" b="1" dirty="0" smtClean="0">
                <a:solidFill>
                  <a:srgbClr val="0070C0"/>
                </a:solidFill>
              </a:rPr>
              <a:t>joy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/>
              <a:t>in spite of </a:t>
            </a:r>
            <a:r>
              <a:rPr lang="en-US" sz="3600" b="1" dirty="0" smtClean="0">
                <a:solidFill>
                  <a:srgbClr val="990000"/>
                </a:solidFill>
              </a:rPr>
              <a:t>circumstances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John 15:11, 9-14 </a:t>
            </a:r>
            <a:r>
              <a:rPr lang="en-US" sz="3600" b="1" dirty="0" smtClean="0">
                <a:solidFill>
                  <a:srgbClr val="009900"/>
                </a:solidFill>
              </a:rPr>
              <a:t>obey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God’s word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John 16:20-24 </a:t>
            </a:r>
            <a:r>
              <a:rPr lang="en-US" sz="3600" b="1" dirty="0" smtClean="0">
                <a:solidFill>
                  <a:srgbClr val="009900"/>
                </a:solidFill>
              </a:rPr>
              <a:t>pray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009900"/>
                </a:solidFill>
              </a:rPr>
              <a:t> </a:t>
            </a:r>
            <a:r>
              <a:rPr lang="en-US" sz="3600" dirty="0" smtClean="0">
                <a:solidFill>
                  <a:srgbClr val="002060"/>
                </a:solidFill>
              </a:rPr>
              <a:t>nobody can take </a:t>
            </a:r>
            <a:r>
              <a:rPr lang="en-US" sz="3600" b="1" dirty="0" smtClean="0">
                <a:solidFill>
                  <a:srgbClr val="002060"/>
                </a:solidFill>
              </a:rPr>
              <a:t>joy</a:t>
            </a:r>
            <a:r>
              <a:rPr lang="en-US" sz="3600" dirty="0" smtClean="0">
                <a:solidFill>
                  <a:srgbClr val="002060"/>
                </a:solidFill>
              </a:rPr>
              <a:t> away</a:t>
            </a:r>
            <a:endParaRPr lang="en-US" sz="36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b="1" dirty="0" smtClean="0">
                <a:solidFill>
                  <a:srgbClr val="7030A0"/>
                </a:solidFill>
              </a:rPr>
              <a:t>REJOICE IN THE LORD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7912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Philippians 4:4 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1:2-5,6-8,12-18,19-26; 4:10-20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Psalm 126:5 </a:t>
            </a:r>
            <a:r>
              <a:rPr lang="en-US" sz="3600" b="1" dirty="0" smtClean="0">
                <a:solidFill>
                  <a:srgbClr val="009900"/>
                </a:solidFill>
              </a:rPr>
              <a:t>sow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in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</a:rPr>
              <a:t>tears</a:t>
            </a:r>
            <a:r>
              <a:rPr lang="en-US" sz="3600" b="1" dirty="0" err="1" smtClean="0">
                <a:sym typeface="Wingdings" pitchFamily="2" charset="2"/>
              </a:rPr>
              <a:t></a:t>
            </a:r>
            <a:r>
              <a:rPr lang="en-US" sz="3600" b="1" dirty="0" err="1" smtClean="0">
                <a:solidFill>
                  <a:srgbClr val="009900"/>
                </a:solidFill>
                <a:sym typeface="Wingdings" pitchFamily="2" charset="2"/>
              </a:rPr>
              <a:t>reap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3600" dirty="0" smtClean="0">
                <a:sym typeface="Wingdings" pitchFamily="2" charset="2"/>
              </a:rPr>
              <a:t>in</a:t>
            </a:r>
            <a:r>
              <a:rPr lang="en-US" sz="3600" b="1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  <a:sym typeface="Wingdings" pitchFamily="2" charset="2"/>
              </a:rPr>
              <a:t>joy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sz="3600" b="1" dirty="0" smtClean="0">
                <a:solidFill>
                  <a:srgbClr val="7030A0"/>
                </a:solidFill>
              </a:rPr>
              <a:t>Sow</a:t>
            </a:r>
            <a:r>
              <a:rPr lang="en-US" sz="3600" dirty="0" smtClean="0">
                <a:solidFill>
                  <a:srgbClr val="7030A0"/>
                </a:solidFill>
              </a:rPr>
              <a:t> to the </a:t>
            </a:r>
            <a:r>
              <a:rPr lang="en-US" sz="3600" b="1" dirty="0" smtClean="0">
                <a:solidFill>
                  <a:srgbClr val="7030A0"/>
                </a:solidFill>
              </a:rPr>
              <a:t>Spirit </a:t>
            </a:r>
            <a:r>
              <a:rPr lang="en-US" sz="3600" b="1" dirty="0" smtClean="0">
                <a:solidFill>
                  <a:srgbClr val="FF0000"/>
                </a:solidFill>
              </a:rPr>
              <a:t>Galatians 6:7-9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John 12:23-26 </a:t>
            </a:r>
            <a:r>
              <a:rPr lang="en-US" sz="3600" b="1" dirty="0" smtClean="0">
                <a:solidFill>
                  <a:srgbClr val="009900"/>
                </a:solidFill>
              </a:rPr>
              <a:t>follow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Jesus’ example</a:t>
            </a:r>
          </a:p>
          <a:p>
            <a:r>
              <a:rPr lang="en-US" sz="3600" b="1" dirty="0" smtClean="0">
                <a:solidFill>
                  <a:srgbClr val="FF0000"/>
                </a:solidFill>
              </a:rPr>
              <a:t>Matt. 25:21,23 </a:t>
            </a:r>
            <a:r>
              <a:rPr lang="en-US" sz="3600" dirty="0" smtClean="0">
                <a:solidFill>
                  <a:srgbClr val="7030A0"/>
                </a:solidFill>
              </a:rPr>
              <a:t>enter into the </a:t>
            </a:r>
            <a:r>
              <a:rPr lang="en-US" sz="3600" b="1" dirty="0" smtClean="0">
                <a:solidFill>
                  <a:srgbClr val="7030A0"/>
                </a:solidFill>
              </a:rPr>
              <a:t>joy</a:t>
            </a:r>
            <a:r>
              <a:rPr lang="en-US" sz="3600" dirty="0" smtClean="0">
                <a:solidFill>
                  <a:srgbClr val="7030A0"/>
                </a:solidFill>
              </a:rPr>
              <a:t> of your </a:t>
            </a:r>
            <a:r>
              <a:rPr lang="en-US" sz="3600" b="1" dirty="0" smtClean="0">
                <a:solidFill>
                  <a:srgbClr val="7030A0"/>
                </a:solidFill>
              </a:rPr>
              <a:t>Lord</a:t>
            </a:r>
            <a:endParaRPr lang="en-US" sz="3600" b="1" dirty="0" smtClean="0">
              <a:solidFill>
                <a:srgbClr val="7030A0"/>
              </a:solidFill>
            </a:endParaRPr>
          </a:p>
          <a:p>
            <a:r>
              <a:rPr lang="en-US" sz="3600" b="1" dirty="0" smtClean="0">
                <a:solidFill>
                  <a:srgbClr val="FF0000"/>
                </a:solidFill>
              </a:rPr>
              <a:t>Luke 15 </a:t>
            </a:r>
            <a:r>
              <a:rPr lang="en-US" sz="3600" dirty="0" smtClean="0"/>
              <a:t>what will make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Heaven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9900"/>
                </a:solidFill>
              </a:rPr>
              <a:t>rejoice </a:t>
            </a:r>
            <a:r>
              <a:rPr lang="en-US" sz="3600" b="1" dirty="0" smtClean="0">
                <a:solidFill>
                  <a:srgbClr val="FF0000"/>
                </a:solidFill>
              </a:rPr>
              <a:t>Heb. 11:6, Acts 2:38</a:t>
            </a:r>
            <a:endParaRPr lang="en-US" sz="36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</TotalTime>
  <Words>179</Words>
  <Application>Microsoft Office PowerPoint</Application>
  <PresentationFormat>On-screen Show (4:3)</PresentationFormat>
  <Paragraphs>28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WHAT MADE JESUS JOYFUL?</vt:lpstr>
      <vt:lpstr>THE JOY OF THE LORD</vt:lpstr>
      <vt:lpstr>THE JOY OF THE LORD</vt:lpstr>
      <vt:lpstr>REJOICE IN THE LORD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MADE JESUS JOYFUL?</dc:title>
  <dc:creator>James</dc:creator>
  <cp:lastModifiedBy>James</cp:lastModifiedBy>
  <cp:revision>3</cp:revision>
  <dcterms:created xsi:type="dcterms:W3CDTF">2014-02-15T14:50:26Z</dcterms:created>
  <dcterms:modified xsi:type="dcterms:W3CDTF">2014-02-16T04:02:21Z</dcterms:modified>
</cp:coreProperties>
</file>