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33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1291C-0077-4AD3-B64B-96B824263FBE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BB291-6C36-4E57-AF03-C9C3C3F5A2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18463-5B53-4EA9-A3E0-6C03D42629E8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1B68E-59E8-4ACC-81A0-8CC04BF31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68E-59E8-4ACC-81A0-8CC04BF317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68E-59E8-4ACC-81A0-8CC04BF317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68E-59E8-4ACC-81A0-8CC04BF317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68E-59E8-4ACC-81A0-8CC04BF317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68E-59E8-4ACC-81A0-8CC04BF317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68E-59E8-4ACC-81A0-8CC04BF317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68E-59E8-4ACC-81A0-8CC04BF317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54342-7712-4AB9-89A3-E837B23DBFEE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A0FA-A69E-4E85-8898-ACFDF4080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“Maintain </a:t>
            </a:r>
            <a:r>
              <a:rPr lang="en-US" b="1" dirty="0">
                <a:solidFill>
                  <a:srgbClr val="FFFF00"/>
                </a:solidFill>
              </a:rPr>
              <a:t>G</a:t>
            </a:r>
            <a:r>
              <a:rPr lang="en-US" b="1" dirty="0" smtClean="0">
                <a:solidFill>
                  <a:srgbClr val="FFFF00"/>
                </a:solidFill>
              </a:rPr>
              <a:t>ood Works”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Titus 3:8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10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In Acts but not mentioned in Acts </a:t>
            </a:r>
            <a:r>
              <a:rPr lang="en-US" b="1" dirty="0" smtClean="0">
                <a:solidFill>
                  <a:srgbClr val="FF00FF"/>
                </a:solidFill>
              </a:rPr>
              <a:t>Gal. 2:1-5, Acts 15:1-5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“certain others”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00B0F0"/>
                </a:solidFill>
              </a:rPr>
              <a:t>Gentile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FF"/>
                </a:solidFill>
              </a:rPr>
              <a:t>Gal. 2:3</a:t>
            </a:r>
            <a:r>
              <a:rPr lang="en-US" dirty="0" smtClean="0"/>
              <a:t>) convert by Paul </a:t>
            </a:r>
            <a:r>
              <a:rPr lang="en-US" b="1" dirty="0" smtClean="0">
                <a:solidFill>
                  <a:srgbClr val="FF00FF"/>
                </a:solidFill>
              </a:rPr>
              <a:t>Titus 1:4</a:t>
            </a:r>
          </a:p>
          <a:p>
            <a:r>
              <a:rPr lang="en-US" dirty="0" smtClean="0"/>
              <a:t>Another young evangelist (before Timothy)</a:t>
            </a:r>
          </a:p>
          <a:p>
            <a:r>
              <a:rPr lang="en-US" dirty="0" smtClean="0"/>
              <a:t>Sent to Corinth with good effect </a:t>
            </a:r>
            <a:r>
              <a:rPr lang="en-US" b="1" dirty="0" smtClean="0">
                <a:solidFill>
                  <a:srgbClr val="FF00FF"/>
                </a:solidFill>
              </a:rPr>
              <a:t>2 Cor. 7:13-16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 met him in Macedonia </a:t>
            </a:r>
            <a:r>
              <a:rPr lang="en-US" b="1" dirty="0" smtClean="0">
                <a:solidFill>
                  <a:srgbClr val="FF00FF"/>
                </a:solidFill>
              </a:rPr>
              <a:t>2 Cor. 2:13, 7:5-7</a:t>
            </a:r>
          </a:p>
          <a:p>
            <a:r>
              <a:rPr lang="en-US" dirty="0" smtClean="0"/>
              <a:t>Sent again to finish mission for Jerusalem </a:t>
            </a:r>
            <a:r>
              <a:rPr lang="en-US" b="1" dirty="0" smtClean="0">
                <a:solidFill>
                  <a:srgbClr val="FF00FF"/>
                </a:solidFill>
              </a:rPr>
              <a:t>2 Cor. 8:6, 16-24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Traveled with Paul, </a:t>
            </a:r>
            <a:r>
              <a:rPr lang="en-US" b="1" dirty="0" smtClean="0">
                <a:solidFill>
                  <a:srgbClr val="00B0F0"/>
                </a:solidFill>
              </a:rPr>
              <a:t>left in Crete </a:t>
            </a:r>
            <a:r>
              <a:rPr lang="en-US" b="1" dirty="0" smtClean="0">
                <a:solidFill>
                  <a:srgbClr val="FF00FF"/>
                </a:solidFill>
              </a:rPr>
              <a:t>Titus 1:5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 rejoin him in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Nicapolis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Titus 3:12; 2 Tm. 4:10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Maintain Good Works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867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B0F0"/>
                </a:solidFill>
              </a:rPr>
              <a:t>need</a:t>
            </a:r>
            <a:r>
              <a:rPr lang="en-US" sz="3600" dirty="0" smtClean="0"/>
              <a:t> for qualified </a:t>
            </a:r>
            <a:r>
              <a:rPr lang="en-US" sz="3600" b="1" dirty="0" smtClean="0">
                <a:solidFill>
                  <a:srgbClr val="00B0F0"/>
                </a:solidFill>
              </a:rPr>
              <a:t>examples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FF00"/>
                </a:solidFill>
              </a:rPr>
              <a:t>good works </a:t>
            </a:r>
            <a:r>
              <a:rPr lang="en-US" sz="3600" b="1" dirty="0" smtClean="0">
                <a:solidFill>
                  <a:srgbClr val="FF00FF"/>
                </a:solidFill>
              </a:rPr>
              <a:t>1:5-16</a:t>
            </a:r>
            <a:r>
              <a:rPr lang="en-US" sz="3600" dirty="0" smtClean="0"/>
              <a:t> </a:t>
            </a:r>
          </a:p>
          <a:p>
            <a:r>
              <a:rPr lang="en-US" dirty="0" smtClean="0"/>
              <a:t>The qualifications </a:t>
            </a:r>
            <a:r>
              <a:rPr lang="en-US" b="1" dirty="0" smtClean="0">
                <a:solidFill>
                  <a:srgbClr val="FF00FF"/>
                </a:solidFill>
              </a:rPr>
              <a:t>1:5-9</a:t>
            </a:r>
          </a:p>
          <a:p>
            <a:r>
              <a:rPr lang="en-US" dirty="0" smtClean="0"/>
              <a:t>Those </a:t>
            </a:r>
            <a:r>
              <a:rPr lang="en-US" b="1" dirty="0" smtClean="0">
                <a:solidFill>
                  <a:srgbClr val="C00000"/>
                </a:solidFill>
              </a:rPr>
              <a:t>disqualified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rgbClr val="00FF00"/>
                </a:solidFill>
              </a:rPr>
              <a:t>good works </a:t>
            </a:r>
            <a:r>
              <a:rPr lang="en-US" b="1" dirty="0" smtClean="0">
                <a:solidFill>
                  <a:srgbClr val="FF00FF"/>
                </a:solidFill>
              </a:rPr>
              <a:t>1:10-16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Sound doctrine </a:t>
            </a:r>
            <a:r>
              <a:rPr lang="en-US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of </a:t>
            </a:r>
            <a:r>
              <a:rPr lang="en-US" sz="3600" b="1" dirty="0" smtClean="0">
                <a:solidFill>
                  <a:srgbClr val="00FF00"/>
                </a:solidFill>
              </a:rPr>
              <a:t>good works </a:t>
            </a:r>
            <a:r>
              <a:rPr lang="en-US" sz="3600" b="1" dirty="0" smtClean="0">
                <a:solidFill>
                  <a:srgbClr val="FF00FF"/>
                </a:solidFill>
              </a:rPr>
              <a:t>2:1-10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Grace of God </a:t>
            </a:r>
            <a:r>
              <a:rPr lang="en-US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produces a people of </a:t>
            </a:r>
            <a:r>
              <a:rPr lang="en-US" sz="3600" b="1" dirty="0" smtClean="0">
                <a:solidFill>
                  <a:srgbClr val="00FF00"/>
                </a:solidFill>
              </a:rPr>
              <a:t>good works </a:t>
            </a:r>
            <a:r>
              <a:rPr lang="en-US" sz="3600" b="1" dirty="0" smtClean="0">
                <a:solidFill>
                  <a:srgbClr val="FF00FF"/>
                </a:solidFill>
              </a:rPr>
              <a:t>2:11-3:10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</a:t>
            </a:r>
            <a:r>
              <a:rPr lang="en-US" b="1" dirty="0" smtClean="0">
                <a:solidFill>
                  <a:srgbClr val="00FF00"/>
                </a:solidFill>
              </a:rPr>
              <a:t>changed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en-US" b="1" dirty="0" smtClean="0">
                <a:solidFill>
                  <a:srgbClr val="00B0F0"/>
                </a:solidFill>
              </a:rPr>
              <a:t>purified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en-US" b="1" dirty="0" smtClean="0">
                <a:solidFill>
                  <a:srgbClr val="FFFF00"/>
                </a:solidFill>
              </a:rPr>
              <a:t>zealous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people </a:t>
            </a:r>
            <a:r>
              <a:rPr lang="en-US" b="1" dirty="0" smtClean="0">
                <a:solidFill>
                  <a:srgbClr val="FF00FF"/>
                </a:solidFill>
              </a:rPr>
              <a:t>2:11-15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new life of grace </a:t>
            </a:r>
            <a:r>
              <a:rPr lang="en-US" b="1" dirty="0" smtClean="0">
                <a:solidFill>
                  <a:srgbClr val="FF00FF"/>
                </a:solidFill>
              </a:rPr>
              <a:t>3:1-8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Rebuke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reject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the </a:t>
            </a:r>
            <a:r>
              <a:rPr lang="en-US" b="1" dirty="0" smtClean="0">
                <a:solidFill>
                  <a:srgbClr val="C00000"/>
                </a:solidFill>
              </a:rPr>
              <a:t>impenitent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3:9-10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Maintain Good Works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B0F0"/>
                </a:solidFill>
              </a:rPr>
              <a:t>need</a:t>
            </a:r>
            <a:r>
              <a:rPr lang="en-US" sz="3600" dirty="0" smtClean="0"/>
              <a:t> for qualified </a:t>
            </a:r>
            <a:r>
              <a:rPr lang="en-US" sz="3600" b="1" dirty="0" smtClean="0">
                <a:solidFill>
                  <a:srgbClr val="00B0F0"/>
                </a:solidFill>
              </a:rPr>
              <a:t>examples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FF00"/>
                </a:solidFill>
              </a:rPr>
              <a:t>good works </a:t>
            </a:r>
            <a:r>
              <a:rPr lang="en-US" sz="3600" b="1" dirty="0" smtClean="0">
                <a:solidFill>
                  <a:srgbClr val="FF00FF"/>
                </a:solidFill>
              </a:rPr>
              <a:t>1:5-16</a:t>
            </a:r>
            <a:r>
              <a:rPr lang="en-US" sz="3600" dirty="0" smtClean="0"/>
              <a:t> </a:t>
            </a:r>
          </a:p>
          <a:p>
            <a:r>
              <a:rPr lang="en-US" dirty="0" smtClean="0"/>
              <a:t>The qualifications </a:t>
            </a:r>
            <a:r>
              <a:rPr lang="en-US" b="1" dirty="0" smtClean="0">
                <a:solidFill>
                  <a:srgbClr val="FF00FF"/>
                </a:solidFill>
              </a:rPr>
              <a:t>1:5-9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Elders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 every city </a:t>
            </a:r>
            <a:r>
              <a:rPr lang="en-US" b="1" dirty="0" smtClean="0">
                <a:solidFill>
                  <a:srgbClr val="FF00FF"/>
                </a:solidFill>
              </a:rPr>
              <a:t>Acts 14:23; 1 Peter 5:1-4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Blameless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character</a:t>
            </a:r>
            <a:r>
              <a:rPr lang="en-US" b="1" dirty="0" smtClean="0">
                <a:solidFill>
                  <a:srgbClr val="FF00FF"/>
                </a:solidFill>
              </a:rPr>
              <a:t> v.6, 7, 8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Proven spiritual leader </a:t>
            </a:r>
            <a:r>
              <a:rPr lang="en-US" b="1" dirty="0" smtClean="0">
                <a:solidFill>
                  <a:srgbClr val="FF00FF"/>
                </a:solidFill>
              </a:rPr>
              <a:t>v.6, 9</a:t>
            </a:r>
          </a:p>
          <a:p>
            <a:r>
              <a:rPr lang="en-US" dirty="0" smtClean="0"/>
              <a:t>Those </a:t>
            </a:r>
            <a:r>
              <a:rPr lang="en-US" b="1" dirty="0" smtClean="0">
                <a:solidFill>
                  <a:srgbClr val="C00000"/>
                </a:solidFill>
              </a:rPr>
              <a:t>disqualified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rgbClr val="00FF00"/>
                </a:solidFill>
              </a:rPr>
              <a:t>good works </a:t>
            </a:r>
            <a:r>
              <a:rPr lang="en-US" b="1" dirty="0" smtClean="0">
                <a:solidFill>
                  <a:srgbClr val="FF00FF"/>
                </a:solidFill>
              </a:rPr>
              <a:t>1:10-16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False teachers </a:t>
            </a:r>
            <a:r>
              <a:rPr lang="en-US" b="1" dirty="0" smtClean="0">
                <a:solidFill>
                  <a:srgbClr val="FF00FF"/>
                </a:solidFill>
              </a:rPr>
              <a:t>v.10-11, 16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Cretans in general </a:t>
            </a:r>
            <a:r>
              <a:rPr lang="en-US" b="1" dirty="0" smtClean="0">
                <a:solidFill>
                  <a:srgbClr val="FF00FF"/>
                </a:solidFill>
              </a:rPr>
              <a:t>v.12-13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Maintain Good Works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Sound doctrine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of </a:t>
            </a:r>
            <a:r>
              <a:rPr lang="en-US" b="1" dirty="0" smtClean="0">
                <a:solidFill>
                  <a:srgbClr val="00FF00"/>
                </a:solidFill>
              </a:rPr>
              <a:t>good works </a:t>
            </a:r>
            <a:r>
              <a:rPr lang="en-US" b="1" dirty="0" smtClean="0">
                <a:solidFill>
                  <a:srgbClr val="FF00FF"/>
                </a:solidFill>
              </a:rPr>
              <a:t>2:1-10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v.2 </a:t>
            </a:r>
            <a:r>
              <a:rPr lang="en-US" dirty="0" smtClean="0">
                <a:solidFill>
                  <a:srgbClr val="CC3300"/>
                </a:solidFill>
              </a:rPr>
              <a:t>Older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men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sober, reverent, temperate, sound in faith, in love, in patience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v.3 </a:t>
            </a:r>
            <a:r>
              <a:rPr lang="en-US" dirty="0" smtClean="0">
                <a:solidFill>
                  <a:srgbClr val="CC3300"/>
                </a:solidFill>
              </a:rPr>
              <a:t>Older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33CC"/>
                </a:solidFill>
              </a:rPr>
              <a:t>women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reverent, not slanderers, not given to much wine, teachers of good things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v.4-5 </a:t>
            </a:r>
            <a:r>
              <a:rPr lang="en-US" dirty="0" smtClean="0">
                <a:solidFill>
                  <a:srgbClr val="00FF00"/>
                </a:solidFill>
              </a:rPr>
              <a:t>Younger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33CC"/>
                </a:solidFill>
              </a:rPr>
              <a:t>women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love their families,  discreet, chaste, homemakers, good, obedient 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b="1" dirty="0" smtClean="0">
                <a:solidFill>
                  <a:srgbClr val="FF00FF"/>
                </a:solidFill>
              </a:rPr>
              <a:t>v.6-8 </a:t>
            </a:r>
            <a:r>
              <a:rPr lang="en-US" dirty="0" smtClean="0">
                <a:solidFill>
                  <a:srgbClr val="00FF00"/>
                </a:solidFill>
              </a:rPr>
              <a:t>Younger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men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sober, integrity, reverence. Incorruptibility, sound speech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v.9-10 </a:t>
            </a:r>
            <a:r>
              <a:rPr lang="en-US" dirty="0" smtClean="0">
                <a:solidFill>
                  <a:srgbClr val="FFC000"/>
                </a:solidFill>
              </a:rPr>
              <a:t>Slaves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obedient, well-pleasing, not talking back, not pilfering, fidelity </a:t>
            </a:r>
            <a:r>
              <a:rPr lang="en-US" b="1" dirty="0" smtClean="0">
                <a:solidFill>
                  <a:srgbClr val="FF00FF"/>
                </a:solidFill>
              </a:rPr>
              <a:t>Col. 3:22-24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Maintain Good Works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943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Grace of God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produces a people of </a:t>
            </a:r>
            <a:r>
              <a:rPr lang="en-US" b="1" dirty="0" smtClean="0">
                <a:solidFill>
                  <a:srgbClr val="00FF00"/>
                </a:solidFill>
              </a:rPr>
              <a:t>good works </a:t>
            </a:r>
            <a:r>
              <a:rPr lang="en-US" b="1" dirty="0" smtClean="0">
                <a:solidFill>
                  <a:srgbClr val="FF00FF"/>
                </a:solidFill>
              </a:rPr>
              <a:t>2:11-3:10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God’s grace appeared to all men &amp; teaches us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 deny ungodliness &amp; worldly lusts to </a:t>
            </a:r>
            <a:r>
              <a:rPr lang="en-US" b="1" dirty="0" smtClean="0">
                <a:solidFill>
                  <a:srgbClr val="00FF00"/>
                </a:solidFill>
              </a:rPr>
              <a:t>change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to live soberly, righteously, and godly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Redeemed to be </a:t>
            </a:r>
            <a:r>
              <a:rPr lang="en-US" b="1" dirty="0" smtClean="0">
                <a:solidFill>
                  <a:srgbClr val="00B0F0"/>
                </a:solidFill>
              </a:rPr>
              <a:t>purified &amp;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zealous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people for God </a:t>
            </a:r>
            <a:r>
              <a:rPr lang="en-US" b="1" dirty="0" smtClean="0">
                <a:solidFill>
                  <a:srgbClr val="FF00FF"/>
                </a:solidFill>
              </a:rPr>
              <a:t>2:11-15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Manner of teaching based on grace </a:t>
            </a:r>
            <a:r>
              <a:rPr lang="en-US" b="1" dirty="0" smtClean="0">
                <a:solidFill>
                  <a:srgbClr val="FF00FF"/>
                </a:solidFill>
              </a:rPr>
              <a:t>3:1-3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How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saved by grace </a:t>
            </a:r>
            <a:r>
              <a:rPr lang="en-US" b="1" dirty="0" smtClean="0">
                <a:solidFill>
                  <a:srgbClr val="FF00FF"/>
                </a:solidFill>
              </a:rPr>
              <a:t>3:4-6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Why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saved by grace </a:t>
            </a:r>
            <a:r>
              <a:rPr lang="en-US" b="1" dirty="0" smtClean="0">
                <a:solidFill>
                  <a:srgbClr val="FF00FF"/>
                </a:solidFill>
              </a:rPr>
              <a:t>3:7-8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Rebuke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reject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the </a:t>
            </a:r>
            <a:r>
              <a:rPr lang="en-US" b="1" dirty="0" smtClean="0">
                <a:solidFill>
                  <a:srgbClr val="C00000"/>
                </a:solidFill>
              </a:rPr>
              <a:t>impenitent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3:9-10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Saved By Grace </a:t>
            </a:r>
            <a:r>
              <a:rPr lang="en-US" b="1" dirty="0" smtClean="0">
                <a:solidFill>
                  <a:srgbClr val="FF00FF"/>
                </a:solidFill>
              </a:rPr>
              <a:t>Titus 3:4-6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Saved by </a:t>
            </a:r>
            <a:r>
              <a:rPr lang="en-US" b="1" dirty="0" smtClean="0">
                <a:solidFill>
                  <a:srgbClr val="00B0F0"/>
                </a:solidFill>
              </a:rPr>
              <a:t>God</a:t>
            </a:r>
            <a:r>
              <a:rPr lang="en-US" dirty="0" smtClean="0"/>
              <a:t>’s grace, mercy, kindness </a:t>
            </a:r>
            <a:r>
              <a:rPr lang="en-US" b="1" dirty="0" smtClean="0">
                <a:solidFill>
                  <a:srgbClr val="FF00FF"/>
                </a:solidFill>
              </a:rPr>
              <a:t>v.4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Not</a:t>
            </a:r>
            <a:r>
              <a:rPr lang="en-US" dirty="0" smtClean="0"/>
              <a:t> saved by </a:t>
            </a:r>
            <a:r>
              <a:rPr lang="en-US" b="1" dirty="0" smtClean="0">
                <a:solidFill>
                  <a:srgbClr val="CC3300"/>
                </a:solidFill>
              </a:rPr>
              <a:t>works</a:t>
            </a:r>
            <a:r>
              <a:rPr lang="en-US" dirty="0" smtClean="0"/>
              <a:t> of righteousness we do </a:t>
            </a:r>
            <a:r>
              <a:rPr lang="en-US" b="1" dirty="0" smtClean="0">
                <a:solidFill>
                  <a:srgbClr val="FF00FF"/>
                </a:solidFill>
              </a:rPr>
              <a:t>v. 5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Saved by </a:t>
            </a:r>
            <a:r>
              <a:rPr lang="en-US" b="1" dirty="0" smtClean="0">
                <a:solidFill>
                  <a:srgbClr val="00B0F0"/>
                </a:solidFill>
              </a:rPr>
              <a:t>washing</a:t>
            </a:r>
            <a:r>
              <a:rPr lang="en-US" dirty="0" smtClean="0">
                <a:solidFill>
                  <a:srgbClr val="FFFF00"/>
                </a:solidFill>
              </a:rPr>
              <a:t> of regeneration &amp; </a:t>
            </a:r>
            <a:r>
              <a:rPr lang="en-US" b="1" dirty="0" smtClean="0">
                <a:solidFill>
                  <a:srgbClr val="00B0F0"/>
                </a:solidFill>
              </a:rPr>
              <a:t>renewing</a:t>
            </a:r>
            <a:r>
              <a:rPr lang="en-US" dirty="0" smtClean="0">
                <a:solidFill>
                  <a:srgbClr val="FFFF00"/>
                </a:solidFill>
              </a:rPr>
              <a:t> of the </a:t>
            </a:r>
            <a:r>
              <a:rPr lang="en-US" b="1" dirty="0" smtClean="0">
                <a:solidFill>
                  <a:srgbClr val="FFFF00"/>
                </a:solidFill>
              </a:rPr>
              <a:t>Holy Spirit </a:t>
            </a:r>
            <a:r>
              <a:rPr lang="en-US" b="1" dirty="0" smtClean="0">
                <a:solidFill>
                  <a:srgbClr val="FF00FF"/>
                </a:solidFill>
              </a:rPr>
              <a:t>v.5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</a:t>
            </a:r>
            <a:r>
              <a:rPr lang="en-US" b="1" dirty="0" smtClean="0">
                <a:solidFill>
                  <a:srgbClr val="00B0F0"/>
                </a:solidFill>
              </a:rPr>
              <a:t>water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&amp; </a:t>
            </a:r>
            <a:r>
              <a:rPr lang="en-US" b="1" dirty="0" smtClean="0">
                <a:solidFill>
                  <a:srgbClr val="FFFF00"/>
                </a:solidFill>
              </a:rPr>
              <a:t>Spirit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John 3:5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Acts 2:38    </a:t>
            </a:r>
            <a:r>
              <a:rPr lang="en-US" b="1" dirty="0" smtClean="0">
                <a:solidFill>
                  <a:srgbClr val="00B0F0"/>
                </a:solidFill>
              </a:rPr>
              <a:t>baptism</a:t>
            </a:r>
            <a:r>
              <a:rPr lang="en-US" b="1" dirty="0" smtClean="0">
                <a:solidFill>
                  <a:srgbClr val="FF00FF"/>
                </a:solidFill>
              </a:rPr>
              <a:t>                </a:t>
            </a:r>
            <a:r>
              <a:rPr lang="en-US" b="1" dirty="0" smtClean="0">
                <a:solidFill>
                  <a:srgbClr val="00FF00"/>
                </a:solidFill>
              </a:rPr>
              <a:t>remission of sins</a:t>
            </a:r>
          </a:p>
          <a:p>
            <a:pPr>
              <a:buNone/>
            </a:pPr>
            <a:r>
              <a:rPr lang="en-US" b="1" dirty="0" smtClean="0">
                <a:solidFill>
                  <a:srgbClr val="FF00FF"/>
                </a:solidFill>
              </a:rPr>
              <a:t>                              </a:t>
            </a:r>
            <a:r>
              <a:rPr lang="en-US" b="1" dirty="0" smtClean="0"/>
              <a:t>+                                     +</a:t>
            </a:r>
          </a:p>
          <a:p>
            <a:pPr>
              <a:buNone/>
            </a:pPr>
            <a:r>
              <a:rPr lang="en-US" b="1" dirty="0" smtClean="0">
                <a:solidFill>
                  <a:srgbClr val="FF00FF"/>
                </a:solidFill>
              </a:rPr>
              <a:t>                      </a:t>
            </a:r>
            <a:r>
              <a:rPr lang="en-US" b="1" dirty="0" smtClean="0">
                <a:solidFill>
                  <a:srgbClr val="00B0F0"/>
                </a:solidFill>
              </a:rPr>
              <a:t>repentance</a:t>
            </a:r>
            <a:r>
              <a:rPr lang="en-US" b="1" dirty="0" smtClean="0">
                <a:solidFill>
                  <a:srgbClr val="FF00FF"/>
                </a:solidFill>
              </a:rPr>
              <a:t>        </a:t>
            </a:r>
            <a:r>
              <a:rPr lang="en-US" b="1" dirty="0" smtClean="0">
                <a:solidFill>
                  <a:srgbClr val="FFFF00"/>
                </a:solidFill>
              </a:rPr>
              <a:t>gift of the Holy Spirit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Hebrews 10:22 spiritual sprinkling + baptism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Peter 1:22-23 </a:t>
            </a:r>
            <a:r>
              <a:rPr lang="en-US" b="1" dirty="0" smtClean="0">
                <a:solidFill>
                  <a:srgbClr val="00B0F0"/>
                </a:solidFill>
              </a:rPr>
              <a:t>born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of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God’s word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by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obeying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truth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3:21 </a:t>
            </a:r>
            <a:r>
              <a:rPr lang="en-US" dirty="0" smtClean="0">
                <a:solidFill>
                  <a:srgbClr val="FFFF00"/>
                </a:solidFill>
              </a:rPr>
              <a:t>baptism does save us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72000" y="3810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460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“Maintain Good Works”</vt:lpstr>
      <vt:lpstr>Titus</vt:lpstr>
      <vt:lpstr>Maintain Good Works</vt:lpstr>
      <vt:lpstr>Maintain Good Works</vt:lpstr>
      <vt:lpstr>Maintain Good Works</vt:lpstr>
      <vt:lpstr>Maintain Good Works</vt:lpstr>
      <vt:lpstr>Saved By Grace Titus 3:4-6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“Maintain Good Works”</dc:title>
  <dc:creator>James Hamilton</dc:creator>
  <cp:lastModifiedBy>James Hamilton</cp:lastModifiedBy>
  <cp:revision>13</cp:revision>
  <dcterms:created xsi:type="dcterms:W3CDTF">2010-02-17T15:56:16Z</dcterms:created>
  <dcterms:modified xsi:type="dcterms:W3CDTF">2010-02-20T23:35:30Z</dcterms:modified>
</cp:coreProperties>
</file>