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A1310-2AFB-4ED3-AEF1-DAD6D803F4DF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1CDE-8D40-4FA3-9009-10B44B600E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TRUST AND OBEY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(</a:t>
            </a:r>
            <a:r>
              <a:rPr lang="en-US" sz="4000" b="1" dirty="0" smtClean="0">
                <a:solidFill>
                  <a:srgbClr val="0070C0"/>
                </a:solidFill>
              </a:rPr>
              <a:t>#326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Background of </a:t>
            </a:r>
            <a:r>
              <a:rPr lang="en-US" b="1" i="1" dirty="0" smtClean="0"/>
              <a:t>Trust and Obey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Daniel Towner, a hymn writer, heard a young man in a religious discussion one day in 1887. As he spoke, others could tell that he had little Bible knowledge or doctrine. However, his last words were, “</a:t>
            </a:r>
            <a:r>
              <a:rPr lang="en-US" sz="3600" i="1" dirty="0" smtClean="0"/>
              <a:t>I’m not quite sure. But I’m going to trust, and I’m going to obey.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Towner wrote these words down and gave them to John </a:t>
            </a:r>
            <a:r>
              <a:rPr lang="en-US" sz="3600" dirty="0" err="1" smtClean="0"/>
              <a:t>Sammis</a:t>
            </a:r>
            <a:r>
              <a:rPr lang="en-US" sz="3600" dirty="0" smtClean="0"/>
              <a:t> to write lyrics for the song he composed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Verse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2060"/>
                </a:solidFill>
              </a:rPr>
              <a:t>When we walk with the Lord in the light of His Word</a:t>
            </a:r>
            <a:r>
              <a:rPr lang="en-US" sz="3600" i="1" dirty="0" smtClean="0">
                <a:solidFill>
                  <a:srgbClr val="002060"/>
                </a:solidFill>
              </a:rPr>
              <a:t>, what </a:t>
            </a:r>
            <a:r>
              <a:rPr lang="en-US" sz="3600" i="1" dirty="0">
                <a:solidFill>
                  <a:srgbClr val="002060"/>
                </a:solidFill>
              </a:rPr>
              <a:t>a glory He sheds on our way!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1 John 1:7; 2 Cor. 2:16-4:6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While </a:t>
            </a:r>
            <a:r>
              <a:rPr lang="en-US" sz="3600" i="1" dirty="0">
                <a:solidFill>
                  <a:srgbClr val="002060"/>
                </a:solidFill>
              </a:rPr>
              <a:t>we do His good will, He abides with us still</a:t>
            </a:r>
            <a:r>
              <a:rPr lang="en-US" sz="3600" i="1" dirty="0" smtClean="0">
                <a:solidFill>
                  <a:srgbClr val="002060"/>
                </a:solidFill>
              </a:rPr>
              <a:t>, and </a:t>
            </a:r>
            <a:r>
              <a:rPr lang="en-US" sz="3600" i="1" dirty="0">
                <a:solidFill>
                  <a:srgbClr val="002060"/>
                </a:solidFill>
              </a:rPr>
              <a:t>with all who will trust and obey</a:t>
            </a:r>
            <a:r>
              <a:rPr lang="en-US" sz="36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14:23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Verse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 lnSpcReduction="10000"/>
          </a:bodyPr>
          <a:lstStyle/>
          <a:p>
            <a:r>
              <a:rPr lang="en-US" sz="3600" i="1" dirty="0">
                <a:solidFill>
                  <a:srgbClr val="002060"/>
                </a:solidFill>
              </a:rPr>
              <a:t>Not a shadow can rise, not a cloud in the skies</a:t>
            </a:r>
            <a:r>
              <a:rPr lang="en-US" sz="3600" i="1" dirty="0" smtClean="0">
                <a:solidFill>
                  <a:srgbClr val="002060"/>
                </a:solidFill>
              </a:rPr>
              <a:t>, but </a:t>
            </a:r>
            <a:r>
              <a:rPr lang="en-US" sz="3600" i="1" dirty="0">
                <a:solidFill>
                  <a:srgbClr val="002060"/>
                </a:solidFill>
              </a:rPr>
              <a:t>His smile quickly drives it away;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 can face any problem in life if we remember His love for us </a:t>
            </a:r>
            <a:r>
              <a:rPr lang="en-US" sz="3600" b="1" dirty="0" smtClean="0">
                <a:solidFill>
                  <a:srgbClr val="FF0000"/>
                </a:solidFill>
              </a:rPr>
              <a:t>2 Cor. 12:9-10 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Not </a:t>
            </a:r>
            <a:r>
              <a:rPr lang="en-US" sz="3600" i="1" dirty="0">
                <a:solidFill>
                  <a:srgbClr val="002060"/>
                </a:solidFill>
              </a:rPr>
              <a:t>a doubt or a fear, not a sigh or a tear,</a:t>
            </a:r>
            <a:r>
              <a:rPr lang="en-US" sz="3600" i="1" dirty="0" smtClean="0">
                <a:solidFill>
                  <a:srgbClr val="002060"/>
                </a:solidFill>
              </a:rPr>
              <a:t/>
            </a:r>
            <a:br>
              <a:rPr lang="en-US" sz="3600" i="1" dirty="0" smtClean="0">
                <a:solidFill>
                  <a:srgbClr val="002060"/>
                </a:solidFill>
              </a:rPr>
            </a:br>
            <a:r>
              <a:rPr lang="en-US" sz="3600" i="1" dirty="0">
                <a:solidFill>
                  <a:srgbClr val="002060"/>
                </a:solidFill>
              </a:rPr>
              <a:t>Can abide while we trust and obey</a:t>
            </a:r>
            <a:r>
              <a:rPr lang="en-US" sz="36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600" dirty="0" smtClean="0"/>
              <a:t>Satan may try to put wrong ideas into our heads, but our hearts will not receive them as long as we trust in God’s word and obey </a:t>
            </a:r>
            <a:r>
              <a:rPr lang="en-US" sz="3600" b="1" dirty="0" smtClean="0">
                <a:solidFill>
                  <a:srgbClr val="FF0000"/>
                </a:solidFill>
              </a:rPr>
              <a:t>Eph. 6:16-17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James 1:22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Verse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2060"/>
                </a:solidFill>
              </a:rPr>
              <a:t>Not a burden we bear, not a sorrow we share</a:t>
            </a:r>
            <a:r>
              <a:rPr lang="en-US" sz="3600" i="1" dirty="0" smtClean="0">
                <a:solidFill>
                  <a:srgbClr val="002060"/>
                </a:solidFill>
              </a:rPr>
              <a:t>, but </a:t>
            </a:r>
            <a:r>
              <a:rPr lang="en-US" sz="3600" i="1" dirty="0">
                <a:solidFill>
                  <a:srgbClr val="002060"/>
                </a:solidFill>
              </a:rPr>
              <a:t>our toil He doth richly repay</a:t>
            </a:r>
            <a:r>
              <a:rPr lang="en-US" sz="3600" i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Not </a:t>
            </a:r>
            <a:r>
              <a:rPr lang="en-US" sz="3600" i="1" dirty="0">
                <a:solidFill>
                  <a:srgbClr val="002060"/>
                </a:solidFill>
              </a:rPr>
              <a:t>a grief or a loss, not a frown or a cross</a:t>
            </a:r>
            <a:r>
              <a:rPr lang="en-US" sz="3600" i="1" dirty="0" smtClean="0">
                <a:solidFill>
                  <a:srgbClr val="002060"/>
                </a:solidFill>
              </a:rPr>
              <a:t>,</a:t>
            </a:r>
            <a:r>
              <a:rPr lang="en-US" sz="3600" i="1" dirty="0">
                <a:solidFill>
                  <a:srgbClr val="002060"/>
                </a:solidFill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but </a:t>
            </a:r>
            <a:r>
              <a:rPr lang="en-US" sz="3600" i="1" dirty="0">
                <a:solidFill>
                  <a:srgbClr val="002060"/>
                </a:solidFill>
              </a:rPr>
              <a:t>is blessed if we trust and obey</a:t>
            </a:r>
            <a:r>
              <a:rPr lang="en-US" sz="36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Hebrews 6:10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10:32-39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11:6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Cor. 15:1-2,58</a:t>
            </a:r>
            <a:endParaRPr lang="en-US" sz="36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Verse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70C0"/>
                </a:solidFill>
              </a:rPr>
              <a:t>But we never can prove the delights of His </a:t>
            </a:r>
            <a:r>
              <a:rPr lang="en-US" sz="3600" i="1" dirty="0" smtClean="0">
                <a:solidFill>
                  <a:srgbClr val="0070C0"/>
                </a:solidFill>
              </a:rPr>
              <a:t>love until </a:t>
            </a:r>
            <a:r>
              <a:rPr lang="en-US" sz="3600" i="1" dirty="0">
                <a:solidFill>
                  <a:srgbClr val="0070C0"/>
                </a:solidFill>
              </a:rPr>
              <a:t>all on the altar we lay;</a:t>
            </a:r>
            <a:r>
              <a:rPr lang="en-US" sz="3600" i="1" dirty="0" smtClean="0">
                <a:solidFill>
                  <a:srgbClr val="0070C0"/>
                </a:solidFill>
              </a:rPr>
              <a:t/>
            </a:r>
            <a:br>
              <a:rPr lang="en-US" sz="3600" i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Romans 12:1-2</a:t>
            </a:r>
            <a:r>
              <a:rPr lang="en-US" sz="3600" dirty="0" smtClean="0"/>
              <a:t>;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Philippians 3:7-11</a:t>
            </a:r>
          </a:p>
          <a:p>
            <a:r>
              <a:rPr lang="en-US" sz="3600" i="1" dirty="0" smtClean="0">
                <a:solidFill>
                  <a:srgbClr val="0070C0"/>
                </a:solidFill>
              </a:rPr>
              <a:t>For </a:t>
            </a:r>
            <a:r>
              <a:rPr lang="en-US" sz="3600" i="1" dirty="0">
                <a:solidFill>
                  <a:srgbClr val="0070C0"/>
                </a:solidFill>
              </a:rPr>
              <a:t>the favor He shows, for the joy He bestows</a:t>
            </a:r>
            <a:r>
              <a:rPr lang="en-US" sz="3600" i="1" dirty="0" smtClean="0">
                <a:solidFill>
                  <a:srgbClr val="0070C0"/>
                </a:solidFill>
              </a:rPr>
              <a:t>, are </a:t>
            </a:r>
            <a:r>
              <a:rPr lang="en-US" sz="3600" i="1" dirty="0">
                <a:solidFill>
                  <a:srgbClr val="0070C0"/>
                </a:solidFill>
              </a:rPr>
              <a:t>for them who will trust and </a:t>
            </a:r>
            <a:r>
              <a:rPr lang="en-US" sz="3600" i="1" dirty="0" smtClean="0">
                <a:solidFill>
                  <a:srgbClr val="0070C0"/>
                </a:solidFill>
              </a:rPr>
              <a:t>obey</a:t>
            </a:r>
            <a:r>
              <a:rPr lang="en-US" sz="3600" i="1" dirty="0">
                <a:solidFill>
                  <a:srgbClr val="0070C0"/>
                </a:solidFill>
              </a:rPr>
              <a:t>. 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1 John 1:3-4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Eph. 1:3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Gal. 3:26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Verse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2060"/>
                </a:solidFill>
              </a:rPr>
              <a:t>Then in fellowship </a:t>
            </a:r>
            <a:r>
              <a:rPr lang="en-US" sz="3600" i="1" dirty="0" smtClean="0">
                <a:solidFill>
                  <a:srgbClr val="002060"/>
                </a:solidFill>
              </a:rPr>
              <a:t>sweet, </a:t>
            </a:r>
            <a:r>
              <a:rPr lang="en-US" sz="3600" i="1" dirty="0">
                <a:solidFill>
                  <a:srgbClr val="002060"/>
                </a:solidFill>
              </a:rPr>
              <a:t>we will sit at His feet</a:t>
            </a:r>
            <a:r>
              <a:rPr lang="en-US" sz="3600" i="1" dirty="0" smtClean="0">
                <a:solidFill>
                  <a:srgbClr val="002060"/>
                </a:solidFill>
              </a:rPr>
              <a:t>. Or </a:t>
            </a:r>
            <a:r>
              <a:rPr lang="en-US" sz="3600" i="1" dirty="0">
                <a:solidFill>
                  <a:srgbClr val="002060"/>
                </a:solidFill>
              </a:rPr>
              <a:t>we'll walk by His side in the way.</a:t>
            </a:r>
            <a:r>
              <a:rPr lang="en-US" sz="3600" i="1" dirty="0" smtClean="0">
                <a:solidFill>
                  <a:srgbClr val="002060"/>
                </a:solidFill>
              </a:rPr>
              <a:t/>
            </a:r>
            <a:br>
              <a:rPr lang="en-US" sz="3600" i="1" dirty="0" smtClean="0">
                <a:solidFill>
                  <a:srgbClr val="002060"/>
                </a:solidFill>
              </a:rPr>
            </a:br>
            <a:r>
              <a:rPr lang="en-US" sz="3600" dirty="0" smtClean="0"/>
              <a:t>Luke 10:41; 1 John 1:7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r>
              <a:rPr lang="en-US" sz="3600" i="1" dirty="0" smtClean="0">
                <a:solidFill>
                  <a:srgbClr val="002060"/>
                </a:solidFill>
              </a:rPr>
              <a:t>What </a:t>
            </a:r>
            <a:r>
              <a:rPr lang="en-US" sz="3600" i="1" dirty="0">
                <a:solidFill>
                  <a:srgbClr val="002060"/>
                </a:solidFill>
              </a:rPr>
              <a:t>He says we will do, where He sends we will go</a:t>
            </a:r>
            <a:r>
              <a:rPr lang="en-US" sz="3600" i="1" dirty="0" smtClean="0">
                <a:solidFill>
                  <a:srgbClr val="002060"/>
                </a:solidFill>
              </a:rPr>
              <a:t>; never </a:t>
            </a:r>
            <a:r>
              <a:rPr lang="en-US" sz="3600" i="1" dirty="0">
                <a:solidFill>
                  <a:srgbClr val="002060"/>
                </a:solidFill>
              </a:rPr>
              <a:t>fear, only trust and obey</a:t>
            </a:r>
            <a:r>
              <a:rPr lang="en-US" sz="3600" i="1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John 15:14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Matt. 28:18-20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smtClean="0"/>
              <a:t>Refrain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2060"/>
                </a:solidFill>
              </a:rPr>
              <a:t>Trust </a:t>
            </a:r>
            <a:r>
              <a:rPr lang="en-US" sz="3600" i="1" dirty="0">
                <a:solidFill>
                  <a:srgbClr val="002060"/>
                </a:solidFill>
              </a:rPr>
              <a:t>and obey, for there's no other way</a:t>
            </a:r>
            <a:r>
              <a:rPr lang="en-US" sz="3600" i="1" dirty="0" smtClean="0">
                <a:solidFill>
                  <a:srgbClr val="002060"/>
                </a:solidFill>
              </a:rPr>
              <a:t/>
            </a:r>
            <a:br>
              <a:rPr lang="en-US" sz="3600" i="1" dirty="0" smtClean="0">
                <a:solidFill>
                  <a:srgbClr val="002060"/>
                </a:solidFill>
              </a:rPr>
            </a:br>
            <a:r>
              <a:rPr lang="en-US" sz="3600" i="1" dirty="0">
                <a:solidFill>
                  <a:srgbClr val="002060"/>
                </a:solidFill>
              </a:rPr>
              <a:t>To be happy in Jesus, but to trust and obey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There is </a:t>
            </a:r>
            <a:r>
              <a:rPr lang="en-US" sz="3600" b="1" dirty="0" smtClean="0"/>
              <a:t>no</a:t>
            </a:r>
            <a:r>
              <a:rPr lang="en-US" sz="3600" b="1" dirty="0" smtClean="0">
                <a:solidFill>
                  <a:srgbClr val="0070C0"/>
                </a:solidFill>
              </a:rPr>
              <a:t> trust </a:t>
            </a:r>
            <a:r>
              <a:rPr lang="en-US" sz="3600" dirty="0" smtClean="0"/>
              <a:t>(faith) </a:t>
            </a:r>
            <a:r>
              <a:rPr lang="en-US" sz="3600" b="1" dirty="0" smtClean="0"/>
              <a:t>without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obedience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James 2:14-26</a:t>
            </a:r>
          </a:p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0070C0"/>
                </a:solidFill>
              </a:rPr>
              <a:t>no other way </a:t>
            </a:r>
            <a:r>
              <a:rPr lang="en-US" sz="3600" dirty="0" smtClean="0"/>
              <a:t>to be </a:t>
            </a:r>
            <a:r>
              <a:rPr lang="en-US" sz="3600" b="1" dirty="0" smtClean="0">
                <a:solidFill>
                  <a:srgbClr val="00B0F0"/>
                </a:solidFill>
              </a:rPr>
              <a:t>happy</a:t>
            </a:r>
            <a:r>
              <a:rPr lang="en-US" sz="3600" dirty="0" smtClean="0"/>
              <a:t> than to </a:t>
            </a:r>
            <a:r>
              <a:rPr lang="en-US" sz="3600" b="1" dirty="0" smtClean="0">
                <a:solidFill>
                  <a:srgbClr val="00B050"/>
                </a:solidFill>
              </a:rPr>
              <a:t>trust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</a:rPr>
              <a:t>obey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John 2:3-6</a:t>
            </a:r>
          </a:p>
          <a:p>
            <a:r>
              <a:rPr lang="en-US" sz="3600" dirty="0" smtClean="0"/>
              <a:t>No other way to be </a:t>
            </a:r>
            <a:r>
              <a:rPr lang="en-US" sz="3600" b="1" dirty="0" smtClean="0">
                <a:solidFill>
                  <a:srgbClr val="00B0F0"/>
                </a:solidFill>
              </a:rPr>
              <a:t>in Christ </a:t>
            </a:r>
            <a:r>
              <a:rPr lang="en-US" sz="3600" dirty="0" smtClean="0"/>
              <a:t>than </a:t>
            </a:r>
            <a:r>
              <a:rPr lang="en-US" sz="3600" b="1" dirty="0" smtClean="0">
                <a:solidFill>
                  <a:srgbClr val="00B050"/>
                </a:solidFill>
              </a:rPr>
              <a:t>trust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50"/>
                </a:solidFill>
              </a:rPr>
              <a:t>obedience</a:t>
            </a:r>
            <a:r>
              <a:rPr lang="en-US" sz="3600" b="1" dirty="0" smtClean="0">
                <a:solidFill>
                  <a:srgbClr val="FF0000"/>
                </a:solidFill>
              </a:rPr>
              <a:t> Galatians 3:26-27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247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TRUST AND OBEY</vt:lpstr>
      <vt:lpstr>Background of Trust and Obey</vt:lpstr>
      <vt:lpstr>Verse 1</vt:lpstr>
      <vt:lpstr>Verse 2</vt:lpstr>
      <vt:lpstr>Verse 3</vt:lpstr>
      <vt:lpstr>Verse 4</vt:lpstr>
      <vt:lpstr>Verse 5</vt:lpstr>
      <vt:lpstr>Refrain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AND OBEY</dc:title>
  <dc:creator>James</dc:creator>
  <cp:lastModifiedBy>James</cp:lastModifiedBy>
  <cp:revision>5</cp:revision>
  <dcterms:created xsi:type="dcterms:W3CDTF">2015-09-06T20:03:41Z</dcterms:created>
  <dcterms:modified xsi:type="dcterms:W3CDTF">2015-09-06T20:50:41Z</dcterms:modified>
</cp:coreProperties>
</file>