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0C495-7127-42AA-A0D5-9642AB7FC656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C3BD-1136-4AF7-8757-95026854A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7E35-95EE-45F9-959D-0DD64D9CC961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3E9D-1C37-4CC1-BBA7-A7E94F09A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“THINK ON THESE THINGS”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PHILIPPIANS </a:t>
            </a:r>
            <a:r>
              <a:rPr lang="en-US" b="1" dirty="0" smtClean="0">
                <a:solidFill>
                  <a:srgbClr val="FF33CC"/>
                </a:solidFill>
              </a:rPr>
              <a:t>4:8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PROVERBS 4:23</a:t>
            </a:r>
            <a:endParaRPr lang="en-US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Attitude Is Key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Prov</a:t>
            </a:r>
            <a:r>
              <a:rPr lang="en-US" b="1" dirty="0" smtClean="0">
                <a:solidFill>
                  <a:srgbClr val="FF33CC"/>
                </a:solidFill>
              </a:rPr>
              <a:t>. </a:t>
            </a:r>
            <a:r>
              <a:rPr lang="en-US" b="1" dirty="0" smtClean="0">
                <a:solidFill>
                  <a:srgbClr val="FF33CC"/>
                </a:solidFill>
              </a:rPr>
              <a:t>4:20-24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Don’t sin </a:t>
            </a:r>
            <a:r>
              <a:rPr lang="en-US" dirty="0" smtClean="0"/>
              <a:t>with the </a:t>
            </a:r>
            <a:r>
              <a:rPr lang="en-US" b="1" dirty="0" smtClean="0">
                <a:solidFill>
                  <a:srgbClr val="00B0F0"/>
                </a:solidFill>
              </a:rPr>
              <a:t>mouth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33CC"/>
                </a:solidFill>
              </a:rPr>
              <a:t>v.24</a:t>
            </a:r>
          </a:p>
          <a:p>
            <a:r>
              <a:rPr lang="en-US" dirty="0" smtClean="0"/>
              <a:t>The key to not sinning with the mouth is </a:t>
            </a:r>
            <a:r>
              <a:rPr lang="en-US" b="1" dirty="0" smtClean="0">
                <a:solidFill>
                  <a:srgbClr val="00B0F0"/>
                </a:solidFill>
              </a:rPr>
              <a:t>keeping the heart </a:t>
            </a:r>
            <a:r>
              <a:rPr lang="en-US" dirty="0" smtClean="0"/>
              <a:t>with all diligence </a:t>
            </a:r>
            <a:r>
              <a:rPr lang="en-US" b="1" dirty="0" smtClean="0">
                <a:solidFill>
                  <a:srgbClr val="FF33CC"/>
                </a:solidFill>
              </a:rPr>
              <a:t>v.23</a:t>
            </a:r>
          </a:p>
          <a:p>
            <a:r>
              <a:rPr lang="en-US" dirty="0" smtClean="0"/>
              <a:t>Keeping our heart first means feeding our heart </a:t>
            </a:r>
            <a:r>
              <a:rPr lang="en-US" b="1" dirty="0" smtClean="0">
                <a:solidFill>
                  <a:srgbClr val="FF33CC"/>
                </a:solidFill>
              </a:rPr>
              <a:t>v.20</a:t>
            </a:r>
          </a:p>
          <a:p>
            <a:r>
              <a:rPr lang="en-US" dirty="0" smtClean="0"/>
              <a:t>Out of the abundance of the </a:t>
            </a:r>
            <a:r>
              <a:rPr lang="en-US" b="1" dirty="0" smtClean="0">
                <a:solidFill>
                  <a:srgbClr val="00B0F0"/>
                </a:solidFill>
              </a:rPr>
              <a:t>heart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mouth</a:t>
            </a:r>
            <a:r>
              <a:rPr lang="en-US" dirty="0" smtClean="0"/>
              <a:t> speaks </a:t>
            </a:r>
            <a:r>
              <a:rPr lang="en-US" b="1" dirty="0" smtClean="0">
                <a:solidFill>
                  <a:srgbClr val="FF33CC"/>
                </a:solidFill>
              </a:rPr>
              <a:t>Matt. 12:34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How do we feed our hearts?</a:t>
            </a:r>
            <a:endParaRPr lang="en-US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Feeding Our Hearts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b="1" dirty="0" smtClean="0">
                <a:solidFill>
                  <a:srgbClr val="00B0F0"/>
                </a:solidFill>
              </a:rPr>
              <a:t>choose</a:t>
            </a:r>
            <a:r>
              <a:rPr lang="en-US" dirty="0" smtClean="0"/>
              <a:t> wisely or foolishly</a:t>
            </a:r>
          </a:p>
          <a:p>
            <a:r>
              <a:rPr lang="en-US" dirty="0" smtClean="0"/>
              <a:t>Tradition &amp; habit, advertising, suggestions from family &amp; friends, nutrition experts, with purpose, for taste</a:t>
            </a:r>
          </a:p>
          <a:p>
            <a:r>
              <a:rPr lang="en-US" dirty="0" smtClean="0"/>
              <a:t>This is true </a:t>
            </a:r>
            <a:r>
              <a:rPr lang="en-US" b="1" dirty="0" smtClean="0">
                <a:solidFill>
                  <a:srgbClr val="00FF00"/>
                </a:solidFill>
              </a:rPr>
              <a:t>physically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spiritually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As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00"/>
                </a:solidFill>
              </a:rPr>
              <a:t>ewborn babes, </a:t>
            </a:r>
            <a:r>
              <a:rPr lang="en-US" b="1" dirty="0" smtClean="0">
                <a:solidFill>
                  <a:srgbClr val="00FF00"/>
                </a:solidFill>
              </a:rPr>
              <a:t>desire</a:t>
            </a:r>
            <a:r>
              <a:rPr lang="en-US" dirty="0" smtClean="0">
                <a:solidFill>
                  <a:srgbClr val="FFFF00"/>
                </a:solidFill>
              </a:rPr>
              <a:t> the pure milk of the word that you may grow thereby </a:t>
            </a:r>
            <a:r>
              <a:rPr lang="en-US" b="1" dirty="0" smtClean="0">
                <a:solidFill>
                  <a:srgbClr val="FF33CC"/>
                </a:solidFill>
              </a:rPr>
              <a:t>1 Peter 2:2-3</a:t>
            </a:r>
          </a:p>
          <a:p>
            <a:r>
              <a:rPr lang="en-US" dirty="0" smtClean="0"/>
              <a:t>With purpose of </a:t>
            </a:r>
            <a:r>
              <a:rPr lang="en-US" b="1" dirty="0" smtClean="0">
                <a:solidFill>
                  <a:srgbClr val="00B0F0"/>
                </a:solidFill>
              </a:rPr>
              <a:t>growth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</a:p>
          <a:p>
            <a:r>
              <a:rPr lang="en-US" dirty="0" smtClean="0"/>
              <a:t>Prescribed by the </a:t>
            </a:r>
            <a:r>
              <a:rPr lang="en-US" b="1" dirty="0" smtClean="0">
                <a:solidFill>
                  <a:srgbClr val="00B0F0"/>
                </a:solidFill>
              </a:rPr>
              <a:t>Top Nutrition Expert</a:t>
            </a:r>
          </a:p>
          <a:p>
            <a:r>
              <a:rPr lang="en-US" dirty="0" smtClean="0"/>
              <a:t>Appeal to good taste </a:t>
            </a:r>
            <a:r>
              <a:rPr lang="en-US" b="1" dirty="0" smtClean="0">
                <a:solidFill>
                  <a:srgbClr val="FF33CC"/>
                </a:solidFill>
              </a:rPr>
              <a:t>v.3, Psalm 34:8</a:t>
            </a:r>
          </a:p>
          <a:p>
            <a:endParaRPr lang="en-US" b="1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Feeding Our Hearts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Eat the </a:t>
            </a:r>
            <a:r>
              <a:rPr lang="en-US" b="1" dirty="0" smtClean="0">
                <a:solidFill>
                  <a:srgbClr val="00B0F0"/>
                </a:solidFill>
              </a:rPr>
              <a:t>right</a:t>
            </a:r>
            <a:r>
              <a:rPr lang="en-US" dirty="0" smtClean="0"/>
              <a:t> spiritual food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Col. 2:8, Eph. 5:4; 1 Cor. 15:33 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Phil. 4:8 </a:t>
            </a:r>
            <a:r>
              <a:rPr lang="en-US" dirty="0" smtClean="0">
                <a:solidFill>
                  <a:srgbClr val="FFFF00"/>
                </a:solidFill>
              </a:rPr>
              <a:t>think on these things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pure</a:t>
            </a:r>
            <a:r>
              <a:rPr lang="en-US" dirty="0" smtClean="0"/>
              <a:t> food </a:t>
            </a:r>
            <a:r>
              <a:rPr lang="en-US" b="1" dirty="0" smtClean="0">
                <a:solidFill>
                  <a:srgbClr val="FF33CC"/>
                </a:solidFill>
              </a:rPr>
              <a:t>Galatians 1:6-9; 2 Thess. 2:9-12</a:t>
            </a:r>
          </a:p>
          <a:p>
            <a:r>
              <a:rPr lang="en-US" dirty="0" smtClean="0"/>
              <a:t>The spiritual digestion process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Read </a:t>
            </a:r>
            <a:r>
              <a:rPr lang="en-US" dirty="0" smtClean="0"/>
              <a:t>the word of God </a:t>
            </a:r>
            <a:r>
              <a:rPr lang="en-US" b="1" dirty="0" smtClean="0">
                <a:solidFill>
                  <a:srgbClr val="FF33CC"/>
                </a:solidFill>
              </a:rPr>
              <a:t>Eph. 3:3-5; 1 Tim. 4:13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Study </a:t>
            </a:r>
            <a:r>
              <a:rPr lang="en-US" dirty="0" smtClean="0"/>
              <a:t>to understand </a:t>
            </a:r>
            <a:r>
              <a:rPr lang="en-US" b="1" dirty="0" smtClean="0">
                <a:solidFill>
                  <a:srgbClr val="FF33CC"/>
                </a:solidFill>
              </a:rPr>
              <a:t>Eph. 5:17; 2 Tim. 2:15; Acts 17:11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Meditate </a:t>
            </a:r>
            <a:r>
              <a:rPr lang="en-US" dirty="0" smtClean="0"/>
              <a:t>how to apply to life </a:t>
            </a:r>
            <a:r>
              <a:rPr lang="en-US" b="1" dirty="0" smtClean="0">
                <a:solidFill>
                  <a:srgbClr val="FF33CC"/>
                </a:solidFill>
              </a:rPr>
              <a:t>Phil. 4:8, Ps. 1:2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Apply </a:t>
            </a:r>
            <a:r>
              <a:rPr lang="en-US" b="1" dirty="0" smtClean="0">
                <a:solidFill>
                  <a:srgbClr val="FF33CC"/>
                </a:solidFill>
              </a:rPr>
              <a:t>Heb. 5:14; John 13:17</a:t>
            </a:r>
          </a:p>
          <a:p>
            <a:endParaRPr lang="en-US" b="1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“THINK ON THESE THINGS”</vt:lpstr>
      <vt:lpstr>Attitude Is Key</vt:lpstr>
      <vt:lpstr>Feeding Our Hearts</vt:lpstr>
      <vt:lpstr>Feeding Our Hearts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15</cp:revision>
  <dcterms:created xsi:type="dcterms:W3CDTF">2012-08-18T04:02:14Z</dcterms:created>
  <dcterms:modified xsi:type="dcterms:W3CDTF">2012-08-19T15:41:05Z</dcterms:modified>
</cp:coreProperties>
</file>