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4" r:id="rId4"/>
    <p:sldId id="260" r:id="rId5"/>
    <p:sldId id="265" r:id="rId6"/>
    <p:sldId id="262" r:id="rId7"/>
    <p:sldId id="267" r:id="rId8"/>
    <p:sldId id="266" r:id="rId9"/>
    <p:sldId id="263" r:id="rId10"/>
    <p:sldId id="268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  <a:srgbClr val="00CC00"/>
    <a:srgbClr val="CC00FF"/>
    <a:srgbClr val="FF66FF"/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F5DAA-8D5A-4B3B-9525-1A54DC617D85}" type="datetimeFigureOut">
              <a:rPr lang="en-US" smtClean="0"/>
              <a:t>7/5/2015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7E6D-065A-4075-91CC-26A4098518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F5DAA-8D5A-4B3B-9525-1A54DC617D85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7E6D-065A-4075-91CC-26A4098518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F5DAA-8D5A-4B3B-9525-1A54DC617D85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7E6D-065A-4075-91CC-26A4098518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F5DAA-8D5A-4B3B-9525-1A54DC617D85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7E6D-065A-4075-91CC-26A4098518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F5DAA-8D5A-4B3B-9525-1A54DC617D85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7E6D-065A-4075-91CC-26A4098518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F5DAA-8D5A-4B3B-9525-1A54DC617D85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7E6D-065A-4075-91CC-26A4098518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F5DAA-8D5A-4B3B-9525-1A54DC617D85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7E6D-065A-4075-91CC-26A4098518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F5DAA-8D5A-4B3B-9525-1A54DC617D85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7E6D-065A-4075-91CC-26A4098518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F5DAA-8D5A-4B3B-9525-1A54DC617D85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7E6D-065A-4075-91CC-26A4098518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F5DAA-8D5A-4B3B-9525-1A54DC617D85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7E6D-065A-4075-91CC-26A4098518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F5DAA-8D5A-4B3B-9525-1A54DC617D85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7E6D-065A-4075-91CC-26A4098518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F5DAA-8D5A-4B3B-9525-1A54DC617D85}" type="datetimeFigureOut">
              <a:rPr lang="en-US" smtClean="0"/>
              <a:t>7/5/2015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77E6D-065A-4075-91CC-26A40985182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600199"/>
          </a:xfrm>
        </p:spPr>
        <p:txBody>
          <a:bodyPr/>
          <a:lstStyle/>
          <a:p>
            <a:r>
              <a:rPr lang="en-US" b="1" dirty="0" smtClean="0"/>
              <a:t>THE WISDOM OF WORK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16002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PROVERBS 30:24-28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PROVERBS 26:13-16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Excel in Work – </a:t>
            </a:r>
            <a:r>
              <a:rPr lang="en-US" sz="4000" b="1" dirty="0" smtClean="0">
                <a:solidFill>
                  <a:srgbClr val="FF0000"/>
                </a:solidFill>
              </a:rPr>
              <a:t>Prov. 22:29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791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4300" i="1" dirty="0" smtClean="0">
                <a:solidFill>
                  <a:srgbClr val="002060"/>
                </a:solidFill>
              </a:rPr>
              <a:t>Do you see a man who </a:t>
            </a:r>
            <a:r>
              <a:rPr lang="en-US" sz="4300" b="1" i="1" dirty="0" smtClean="0">
                <a:solidFill>
                  <a:srgbClr val="002060"/>
                </a:solidFill>
              </a:rPr>
              <a:t>excels</a:t>
            </a:r>
            <a:r>
              <a:rPr lang="en-US" sz="4300" i="1" dirty="0" smtClean="0">
                <a:solidFill>
                  <a:srgbClr val="002060"/>
                </a:solidFill>
              </a:rPr>
              <a:t> in his </a:t>
            </a:r>
            <a:r>
              <a:rPr lang="en-US" sz="4300" b="1" i="1" dirty="0" smtClean="0">
                <a:solidFill>
                  <a:srgbClr val="002060"/>
                </a:solidFill>
              </a:rPr>
              <a:t>work</a:t>
            </a:r>
            <a:r>
              <a:rPr lang="en-US" sz="4300" i="1" dirty="0" smtClean="0">
                <a:solidFill>
                  <a:srgbClr val="002060"/>
                </a:solidFill>
              </a:rPr>
              <a:t>? He will </a:t>
            </a:r>
            <a:r>
              <a:rPr lang="en-US" sz="4300" b="1" i="1" dirty="0" smtClean="0">
                <a:solidFill>
                  <a:srgbClr val="002060"/>
                </a:solidFill>
              </a:rPr>
              <a:t>stand before kings</a:t>
            </a:r>
            <a:r>
              <a:rPr lang="en-US" sz="4300" i="1" dirty="0" smtClean="0">
                <a:solidFill>
                  <a:srgbClr val="002060"/>
                </a:solidFill>
              </a:rPr>
              <a:t>; he will not stand before unknown men.</a:t>
            </a:r>
          </a:p>
          <a:p>
            <a:pPr>
              <a:buNone/>
            </a:pPr>
            <a:r>
              <a:rPr lang="en-US" sz="4300" b="1" dirty="0" smtClean="0">
                <a:solidFill>
                  <a:srgbClr val="FF0000"/>
                </a:solidFill>
              </a:rPr>
              <a:t>31:13 </a:t>
            </a:r>
            <a:r>
              <a:rPr lang="en-US" sz="4300" i="1" dirty="0" smtClean="0">
                <a:solidFill>
                  <a:srgbClr val="002060"/>
                </a:solidFill>
              </a:rPr>
              <a:t>She seeks wool and flax, and willingly works with her hands…</a:t>
            </a:r>
            <a:r>
              <a:rPr lang="en-US" sz="4300" b="1" dirty="0" smtClean="0">
                <a:solidFill>
                  <a:srgbClr val="FF0000"/>
                </a:solidFill>
              </a:rPr>
              <a:t>15</a:t>
            </a:r>
            <a:r>
              <a:rPr lang="en-US" sz="4300" i="1" dirty="0" smtClean="0">
                <a:solidFill>
                  <a:srgbClr val="002060"/>
                </a:solidFill>
              </a:rPr>
              <a:t> She also rises while it is yet night, and provides food for her household, and a portion for her maidservants…</a:t>
            </a:r>
            <a:r>
              <a:rPr lang="en-US" sz="4300" b="1" dirty="0" smtClean="0">
                <a:solidFill>
                  <a:srgbClr val="FF0000"/>
                </a:solidFill>
              </a:rPr>
              <a:t>17</a:t>
            </a:r>
            <a:r>
              <a:rPr lang="en-US" sz="4300" i="1" dirty="0" smtClean="0">
                <a:solidFill>
                  <a:srgbClr val="002060"/>
                </a:solidFill>
              </a:rPr>
              <a:t> She girds herself with strength, and strengthens her arms. </a:t>
            </a:r>
          </a:p>
          <a:p>
            <a:pPr>
              <a:buNone/>
            </a:pPr>
            <a:r>
              <a:rPr lang="en-US" sz="4300" i="1" dirty="0" smtClean="0">
                <a:solidFill>
                  <a:srgbClr val="002060"/>
                </a:solidFill>
              </a:rPr>
              <a:t> </a:t>
            </a:r>
            <a:r>
              <a:rPr lang="en-US" sz="4300" b="1" dirty="0" smtClean="0">
                <a:solidFill>
                  <a:srgbClr val="FF0000"/>
                </a:solidFill>
              </a:rPr>
              <a:t>18</a:t>
            </a:r>
            <a:r>
              <a:rPr lang="en-US" sz="4300" i="1" dirty="0" smtClean="0">
                <a:solidFill>
                  <a:srgbClr val="002060"/>
                </a:solidFill>
              </a:rPr>
              <a:t> She perceives that her merchandise is good, and her lamp does not go out by night…</a:t>
            </a:r>
            <a:r>
              <a:rPr lang="en-US" sz="4300" b="1" dirty="0" smtClean="0">
                <a:solidFill>
                  <a:srgbClr val="FF0000"/>
                </a:solidFill>
              </a:rPr>
              <a:t>27</a:t>
            </a:r>
            <a:r>
              <a:rPr lang="en-US" sz="4300" i="1" dirty="0" smtClean="0">
                <a:solidFill>
                  <a:srgbClr val="002060"/>
                </a:solidFill>
              </a:rPr>
              <a:t>  She watches over the ways of her household, and does not eat the bread of idleness.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God Made Man to 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458200" cy="5791200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Gen. 2:15 </a:t>
            </a:r>
            <a:r>
              <a:rPr lang="en-US" sz="3600" i="1" dirty="0" smtClean="0"/>
              <a:t>to </a:t>
            </a:r>
            <a:r>
              <a:rPr lang="en-US" sz="3600" b="1" i="1" dirty="0" smtClean="0">
                <a:solidFill>
                  <a:srgbClr val="00B050"/>
                </a:solidFill>
              </a:rPr>
              <a:t>tend</a:t>
            </a:r>
            <a:r>
              <a:rPr lang="en-US" sz="3600" i="1" dirty="0" smtClean="0"/>
              <a:t> and </a:t>
            </a:r>
            <a:r>
              <a:rPr lang="en-US" sz="3600" b="1" i="1" dirty="0" smtClean="0">
                <a:solidFill>
                  <a:srgbClr val="00B050"/>
                </a:solidFill>
              </a:rPr>
              <a:t>keep </a:t>
            </a:r>
            <a:r>
              <a:rPr lang="en-US" sz="3600" i="1" dirty="0" smtClean="0"/>
              <a:t>the garden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Ephesians 4:28 </a:t>
            </a:r>
            <a:r>
              <a:rPr lang="en-US" sz="3600" i="1" dirty="0" smtClean="0"/>
              <a:t>Let him who stole </a:t>
            </a:r>
            <a:r>
              <a:rPr lang="en-US" sz="3600" b="1" i="1" dirty="0" smtClean="0">
                <a:solidFill>
                  <a:srgbClr val="C00000"/>
                </a:solidFill>
              </a:rPr>
              <a:t>steal no longer</a:t>
            </a:r>
            <a:r>
              <a:rPr lang="en-US" sz="3600" i="1" dirty="0" smtClean="0"/>
              <a:t>, but rather let him </a:t>
            </a:r>
            <a:r>
              <a:rPr lang="en-US" sz="3600" b="1" i="1" dirty="0" smtClean="0">
                <a:solidFill>
                  <a:srgbClr val="0070C0"/>
                </a:solidFill>
              </a:rPr>
              <a:t>labor</a:t>
            </a:r>
            <a:r>
              <a:rPr lang="en-US" sz="3600" i="1" dirty="0" smtClean="0"/>
              <a:t>, </a:t>
            </a:r>
            <a:r>
              <a:rPr lang="en-US" sz="3600" b="1" i="1" dirty="0" smtClean="0">
                <a:solidFill>
                  <a:srgbClr val="00B050"/>
                </a:solidFill>
              </a:rPr>
              <a:t>working </a:t>
            </a:r>
            <a:r>
              <a:rPr lang="en-US" sz="3600" i="1" dirty="0" smtClean="0"/>
              <a:t>with his </a:t>
            </a:r>
            <a:r>
              <a:rPr lang="en-US" sz="3600" b="1" i="1" dirty="0" smtClean="0">
                <a:solidFill>
                  <a:srgbClr val="0070C0"/>
                </a:solidFill>
              </a:rPr>
              <a:t>hands</a:t>
            </a:r>
            <a:r>
              <a:rPr lang="en-US" sz="3600" i="1" dirty="0" smtClean="0"/>
              <a:t> what is </a:t>
            </a:r>
            <a:r>
              <a:rPr lang="en-US" sz="3600" b="1" i="1" dirty="0" smtClean="0">
                <a:solidFill>
                  <a:srgbClr val="00B0F0"/>
                </a:solidFill>
              </a:rPr>
              <a:t>good</a:t>
            </a:r>
            <a:r>
              <a:rPr lang="en-US" sz="3600" i="1" dirty="0" smtClean="0"/>
              <a:t>, that he may have something to </a:t>
            </a:r>
            <a:r>
              <a:rPr lang="en-US" sz="3600" b="1" i="1" dirty="0" smtClean="0">
                <a:solidFill>
                  <a:srgbClr val="00B050"/>
                </a:solidFill>
              </a:rPr>
              <a:t>give</a:t>
            </a:r>
            <a:r>
              <a:rPr lang="en-US" sz="3600" i="1" dirty="0" smtClean="0"/>
              <a:t> him who has need. 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Colossians 3:20-25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Deut. 15:28 </a:t>
            </a:r>
            <a:r>
              <a:rPr lang="en-US" sz="3600" i="1" dirty="0" smtClean="0"/>
              <a:t>It shall not seem hard to you when you send him away free from you; for he has been </a:t>
            </a:r>
            <a:r>
              <a:rPr lang="en-US" sz="3600" b="1" i="1" dirty="0" smtClean="0">
                <a:solidFill>
                  <a:srgbClr val="00B050"/>
                </a:solidFill>
              </a:rPr>
              <a:t>worth</a:t>
            </a:r>
            <a:r>
              <a:rPr lang="en-US" sz="3600" i="1" dirty="0" smtClean="0"/>
              <a:t> a </a:t>
            </a:r>
            <a:r>
              <a:rPr lang="en-US" sz="3600" b="1" i="1" dirty="0" smtClean="0">
                <a:solidFill>
                  <a:srgbClr val="0070C0"/>
                </a:solidFill>
              </a:rPr>
              <a:t>double hired servant</a:t>
            </a:r>
            <a:r>
              <a:rPr lang="en-US" sz="3600" i="1" dirty="0" smtClean="0"/>
              <a:t> in serving you six years. </a:t>
            </a:r>
          </a:p>
          <a:p>
            <a:endParaRPr lang="en-US" sz="36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God Made Animals to Work</a:t>
            </a:r>
            <a:endParaRPr lang="en-US" dirty="0"/>
          </a:p>
        </p:txBody>
      </p:sp>
      <p:pic>
        <p:nvPicPr>
          <p:cNvPr id="3074" name="Picture 2" descr="C:\Users\James\Pictures\ant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066800"/>
            <a:ext cx="9144000" cy="579119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352800" y="1219200"/>
            <a:ext cx="297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ANTS</a:t>
            </a:r>
          </a:p>
          <a:p>
            <a:pPr algn="ctr"/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PROV. 30:25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5638800"/>
            <a:ext cx="8458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ants are a people not strong, yet they prepare their food in the summer;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b="1" dirty="0" smtClean="0"/>
              <a:t>Ants – </a:t>
            </a:r>
            <a:r>
              <a:rPr lang="en-US" sz="4000" b="1" dirty="0" smtClean="0">
                <a:solidFill>
                  <a:srgbClr val="FF0000"/>
                </a:solidFill>
              </a:rPr>
              <a:t>Prov. 6:6-11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5791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i="1" dirty="0" smtClean="0">
                <a:solidFill>
                  <a:srgbClr val="002060"/>
                </a:solidFill>
              </a:rPr>
              <a:t>Go to the </a:t>
            </a:r>
            <a:r>
              <a:rPr lang="en-US" sz="3600" b="1" i="1" dirty="0" smtClean="0">
                <a:solidFill>
                  <a:srgbClr val="002060"/>
                </a:solidFill>
              </a:rPr>
              <a:t>ant</a:t>
            </a:r>
            <a:r>
              <a:rPr lang="en-US" sz="3600" i="1" dirty="0" smtClean="0">
                <a:solidFill>
                  <a:srgbClr val="002060"/>
                </a:solidFill>
              </a:rPr>
              <a:t>, you sluggard! </a:t>
            </a:r>
            <a:r>
              <a:rPr lang="en-US" sz="3600" b="1" i="1" dirty="0" smtClean="0">
                <a:solidFill>
                  <a:srgbClr val="002060"/>
                </a:solidFill>
              </a:rPr>
              <a:t>Consider</a:t>
            </a:r>
            <a:r>
              <a:rPr lang="en-US" sz="3600" i="1" dirty="0" smtClean="0">
                <a:solidFill>
                  <a:srgbClr val="002060"/>
                </a:solidFill>
              </a:rPr>
              <a:t> her ways and </a:t>
            </a:r>
            <a:r>
              <a:rPr lang="en-US" sz="3600" b="1" i="1" dirty="0" smtClean="0">
                <a:solidFill>
                  <a:srgbClr val="002060"/>
                </a:solidFill>
              </a:rPr>
              <a:t>be wise</a:t>
            </a:r>
            <a:r>
              <a:rPr lang="en-US" sz="3600" i="1" dirty="0" smtClean="0">
                <a:solidFill>
                  <a:srgbClr val="002060"/>
                </a:solidFill>
              </a:rPr>
              <a:t>, which, having no captain, overseer or ruler, </a:t>
            </a:r>
            <a:r>
              <a:rPr lang="en-US" sz="3600" b="1" i="1" dirty="0" smtClean="0">
                <a:solidFill>
                  <a:srgbClr val="002060"/>
                </a:solidFill>
              </a:rPr>
              <a:t>provides</a:t>
            </a:r>
            <a:r>
              <a:rPr lang="en-US" sz="3600" i="1" dirty="0" smtClean="0">
                <a:solidFill>
                  <a:srgbClr val="002060"/>
                </a:solidFill>
              </a:rPr>
              <a:t> her supplies in the summer, and </a:t>
            </a:r>
            <a:r>
              <a:rPr lang="en-US" sz="3600" b="1" i="1" dirty="0" smtClean="0">
                <a:solidFill>
                  <a:srgbClr val="002060"/>
                </a:solidFill>
              </a:rPr>
              <a:t>gathers</a:t>
            </a:r>
            <a:r>
              <a:rPr lang="en-US" sz="3600" i="1" dirty="0" smtClean="0">
                <a:solidFill>
                  <a:srgbClr val="002060"/>
                </a:solidFill>
              </a:rPr>
              <a:t> her food in the harvest. </a:t>
            </a:r>
          </a:p>
          <a:p>
            <a:pPr>
              <a:buNone/>
            </a:pPr>
            <a:r>
              <a:rPr lang="en-US" sz="3600" i="1" dirty="0" smtClean="0">
                <a:solidFill>
                  <a:srgbClr val="002060"/>
                </a:solidFill>
              </a:rPr>
              <a:t>How long will you slumber, O sluggard? When will you rise from your sleep? A little sleep, a little slumber, a little folding of the hands to sleep — so shall your poverty come on you like a prowler, and your need like an armed man.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God Made Animals to Work</a:t>
            </a:r>
            <a:endParaRPr lang="en-US" b="1" dirty="0"/>
          </a:p>
        </p:txBody>
      </p:sp>
      <p:pic>
        <p:nvPicPr>
          <p:cNvPr id="1026" name="Picture 2" descr="C:\Users\James\Pictures\hyrax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990600"/>
            <a:ext cx="9144000" cy="58674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971800" y="990600"/>
            <a:ext cx="358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HYRAXES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PROVERBS 30:26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5257800"/>
            <a:ext cx="838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rock badgers are a feeble folk, yet they make their homes in the crags;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Building a Home </a:t>
            </a:r>
            <a:r>
              <a:rPr lang="en-US" sz="4000" b="1" dirty="0" smtClean="0"/>
              <a:t>- </a:t>
            </a:r>
            <a:r>
              <a:rPr lang="en-US" sz="4000" b="1" dirty="0" err="1" smtClean="0">
                <a:solidFill>
                  <a:srgbClr val="FF0000"/>
                </a:solidFill>
              </a:rPr>
              <a:t>Prov</a:t>
            </a:r>
            <a:r>
              <a:rPr lang="en-US" sz="4000" b="1" dirty="0" smtClean="0">
                <a:solidFill>
                  <a:srgbClr val="FF0000"/>
                </a:solidFill>
              </a:rPr>
              <a:t> 24:30-34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i="1" dirty="0" smtClean="0">
                <a:solidFill>
                  <a:srgbClr val="002060"/>
                </a:solidFill>
              </a:rPr>
              <a:t>I went by the field of the lazy man, and by the vineyard of the man devoid of understanding; and there it was, all overgrown with thorns; its surface was covered with nettles; its stone wall was broken down. </a:t>
            </a:r>
          </a:p>
          <a:p>
            <a:pPr>
              <a:buNone/>
            </a:pPr>
            <a:r>
              <a:rPr lang="en-US" sz="3600" i="1" dirty="0" smtClean="0">
                <a:solidFill>
                  <a:srgbClr val="002060"/>
                </a:solidFill>
              </a:rPr>
              <a:t>When I saw it, I considered it well; I looked on it and received instruction: a little sleep, a little slumber, a little folding of the hands to rest; so shall your poverty come like a prowler, and your need like an armed man.</a:t>
            </a:r>
            <a:endParaRPr lang="en-US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/>
              <a:t>God Made Animals to Work</a:t>
            </a:r>
            <a:endParaRPr lang="en-US" dirty="0"/>
          </a:p>
        </p:txBody>
      </p:sp>
      <p:pic>
        <p:nvPicPr>
          <p:cNvPr id="4098" name="Picture 2" descr="C:\Users\James\Pictures\LOCUST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990600"/>
            <a:ext cx="9144000" cy="58674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971800" y="1066800"/>
            <a:ext cx="342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LOCUSTS</a:t>
            </a:r>
          </a:p>
          <a:p>
            <a:pPr algn="ctr"/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PROV. 30:27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638800"/>
            <a:ext cx="90997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The locusts have no king, yet they all advance in ranks;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458200" cy="1066800"/>
          </a:xfrm>
        </p:spPr>
        <p:txBody>
          <a:bodyPr>
            <a:normAutofit/>
          </a:bodyPr>
          <a:lstStyle/>
          <a:p>
            <a:r>
              <a:rPr lang="en-US" b="1" dirty="0" smtClean="0"/>
              <a:t>Following God’s Orders –</a:t>
            </a:r>
            <a:r>
              <a:rPr lang="en-US" dirty="0" smtClean="0"/>
              <a:t> </a:t>
            </a:r>
            <a:r>
              <a:rPr lang="en-US" sz="4000" b="1" dirty="0" smtClean="0">
                <a:solidFill>
                  <a:srgbClr val="FF0000"/>
                </a:solidFill>
              </a:rPr>
              <a:t>Joel 2:7-10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791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i="1" dirty="0" smtClean="0">
                <a:solidFill>
                  <a:srgbClr val="002060"/>
                </a:solidFill>
              </a:rPr>
              <a:t>They </a:t>
            </a:r>
            <a:r>
              <a:rPr lang="en-US" b="1" i="1" dirty="0" smtClean="0">
                <a:solidFill>
                  <a:srgbClr val="002060"/>
                </a:solidFill>
              </a:rPr>
              <a:t>run </a:t>
            </a:r>
            <a:r>
              <a:rPr lang="en-US" i="1" dirty="0" smtClean="0">
                <a:solidFill>
                  <a:srgbClr val="002060"/>
                </a:solidFill>
              </a:rPr>
              <a:t>like mighty men, they </a:t>
            </a:r>
            <a:r>
              <a:rPr lang="en-US" b="1" i="1" dirty="0" smtClean="0">
                <a:solidFill>
                  <a:srgbClr val="002060"/>
                </a:solidFill>
              </a:rPr>
              <a:t>climb</a:t>
            </a:r>
            <a:r>
              <a:rPr lang="en-US" i="1" dirty="0" smtClean="0">
                <a:solidFill>
                  <a:srgbClr val="002060"/>
                </a:solidFill>
              </a:rPr>
              <a:t> the wall like men of war; every one marches in formation, and they </a:t>
            </a:r>
            <a:r>
              <a:rPr lang="en-US" b="1" i="1" dirty="0" smtClean="0">
                <a:solidFill>
                  <a:srgbClr val="002060"/>
                </a:solidFill>
              </a:rPr>
              <a:t>do not break ranks</a:t>
            </a:r>
            <a:r>
              <a:rPr lang="en-US" i="1" dirty="0" smtClean="0">
                <a:solidFill>
                  <a:srgbClr val="002060"/>
                </a:solidFill>
              </a:rPr>
              <a:t>. They do not push one another; every one </a:t>
            </a:r>
            <a:r>
              <a:rPr lang="en-US" b="1" i="1" dirty="0" smtClean="0">
                <a:solidFill>
                  <a:srgbClr val="002060"/>
                </a:solidFill>
              </a:rPr>
              <a:t>marches in his own column</a:t>
            </a:r>
            <a:r>
              <a:rPr lang="en-US" i="1" dirty="0" smtClean="0">
                <a:solidFill>
                  <a:srgbClr val="002060"/>
                </a:solidFill>
              </a:rPr>
              <a:t>. Though they lunge between the weapons, they are not cut down. They </a:t>
            </a:r>
            <a:r>
              <a:rPr lang="en-US" b="1" i="1" dirty="0" smtClean="0">
                <a:solidFill>
                  <a:srgbClr val="002060"/>
                </a:solidFill>
              </a:rPr>
              <a:t>run</a:t>
            </a:r>
            <a:r>
              <a:rPr lang="en-US" i="1" dirty="0" smtClean="0">
                <a:solidFill>
                  <a:srgbClr val="002060"/>
                </a:solidFill>
              </a:rPr>
              <a:t> to and fro in the city, they run on the wall; they </a:t>
            </a:r>
            <a:r>
              <a:rPr lang="en-US" b="1" i="1" dirty="0" smtClean="0">
                <a:solidFill>
                  <a:srgbClr val="002060"/>
                </a:solidFill>
              </a:rPr>
              <a:t>climb</a:t>
            </a:r>
            <a:r>
              <a:rPr lang="en-US" i="1" dirty="0" smtClean="0">
                <a:solidFill>
                  <a:srgbClr val="002060"/>
                </a:solidFill>
              </a:rPr>
              <a:t> into the houses, they </a:t>
            </a:r>
            <a:r>
              <a:rPr lang="en-US" b="1" i="1" dirty="0" smtClean="0">
                <a:solidFill>
                  <a:srgbClr val="002060"/>
                </a:solidFill>
              </a:rPr>
              <a:t>enter</a:t>
            </a:r>
            <a:r>
              <a:rPr lang="en-US" i="1" dirty="0" smtClean="0">
                <a:solidFill>
                  <a:srgbClr val="002060"/>
                </a:solidFill>
              </a:rPr>
              <a:t> at the windows like a thief. </a:t>
            </a:r>
          </a:p>
          <a:p>
            <a:pPr>
              <a:buNone/>
            </a:pPr>
            <a:r>
              <a:rPr lang="en-US" i="1" dirty="0" smtClean="0">
                <a:solidFill>
                  <a:srgbClr val="002060"/>
                </a:solidFill>
              </a:rPr>
              <a:t>The earth quakes before them, the heavens tremble; the sun and moon grow dark, and the stars diminish their brightness.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10600" cy="1066800"/>
          </a:xfrm>
        </p:spPr>
        <p:txBody>
          <a:bodyPr>
            <a:normAutofit/>
          </a:bodyPr>
          <a:lstStyle/>
          <a:p>
            <a:r>
              <a:rPr lang="en-US" b="1" dirty="0" smtClean="0"/>
              <a:t>Following God’s Orders –</a:t>
            </a:r>
            <a:r>
              <a:rPr lang="en-US" dirty="0" smtClean="0"/>
              <a:t> </a:t>
            </a:r>
            <a:r>
              <a:rPr lang="en-US" sz="4000" b="1" dirty="0" smtClean="0">
                <a:solidFill>
                  <a:srgbClr val="FF0000"/>
                </a:solidFill>
              </a:rPr>
              <a:t>Joel 2:11,25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7912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3900" b="1" i="1" dirty="0" smtClean="0">
                <a:solidFill>
                  <a:srgbClr val="002060"/>
                </a:solidFill>
              </a:rPr>
              <a:t>The Lord gives voice </a:t>
            </a:r>
            <a:r>
              <a:rPr lang="en-US" sz="3900" i="1" dirty="0" smtClean="0">
                <a:solidFill>
                  <a:srgbClr val="002060"/>
                </a:solidFill>
              </a:rPr>
              <a:t>before </a:t>
            </a:r>
            <a:r>
              <a:rPr lang="en-US" sz="3900" b="1" i="1" dirty="0" smtClean="0">
                <a:solidFill>
                  <a:srgbClr val="002060"/>
                </a:solidFill>
              </a:rPr>
              <a:t>His</a:t>
            </a:r>
            <a:r>
              <a:rPr lang="en-US" sz="3900" i="1" dirty="0" smtClean="0">
                <a:solidFill>
                  <a:srgbClr val="002060"/>
                </a:solidFill>
              </a:rPr>
              <a:t> army, for His camp is very great; for </a:t>
            </a:r>
            <a:r>
              <a:rPr lang="en-US" sz="3900" b="1" i="1" dirty="0" smtClean="0">
                <a:solidFill>
                  <a:srgbClr val="002060"/>
                </a:solidFill>
              </a:rPr>
              <a:t>strong</a:t>
            </a:r>
            <a:r>
              <a:rPr lang="en-US" sz="3900" i="1" dirty="0" smtClean="0">
                <a:solidFill>
                  <a:srgbClr val="002060"/>
                </a:solidFill>
              </a:rPr>
              <a:t> is the One who </a:t>
            </a:r>
            <a:r>
              <a:rPr lang="en-US" sz="3900" b="1" i="1" dirty="0" smtClean="0">
                <a:solidFill>
                  <a:srgbClr val="002060"/>
                </a:solidFill>
              </a:rPr>
              <a:t>executes His word</a:t>
            </a:r>
            <a:r>
              <a:rPr lang="en-US" sz="3900" i="1" dirty="0" smtClean="0">
                <a:solidFill>
                  <a:srgbClr val="002060"/>
                </a:solidFill>
              </a:rPr>
              <a:t>. For the day of the Lord is great and very terrible; who can endure it?</a:t>
            </a:r>
          </a:p>
          <a:p>
            <a:pPr>
              <a:buNone/>
            </a:pPr>
            <a:r>
              <a:rPr lang="en-US" sz="3900" b="1" dirty="0" smtClean="0">
                <a:solidFill>
                  <a:srgbClr val="FF0000"/>
                </a:solidFill>
              </a:rPr>
              <a:t>v.25</a:t>
            </a:r>
            <a:r>
              <a:rPr lang="en-US" sz="3900" dirty="0" smtClean="0"/>
              <a:t> </a:t>
            </a:r>
            <a:r>
              <a:rPr lang="en-US" sz="3900" i="1" dirty="0" smtClean="0">
                <a:solidFill>
                  <a:srgbClr val="002060"/>
                </a:solidFill>
              </a:rPr>
              <a:t>So I will restore to you the years that the swarming </a:t>
            </a:r>
            <a:r>
              <a:rPr lang="en-US" sz="3900" b="1" i="1" dirty="0" smtClean="0">
                <a:solidFill>
                  <a:srgbClr val="002060"/>
                </a:solidFill>
              </a:rPr>
              <a:t>locust</a:t>
            </a:r>
            <a:r>
              <a:rPr lang="en-US" sz="3900" i="1" dirty="0" smtClean="0">
                <a:solidFill>
                  <a:srgbClr val="002060"/>
                </a:solidFill>
              </a:rPr>
              <a:t> has eaten,</a:t>
            </a:r>
          </a:p>
          <a:p>
            <a:pPr>
              <a:buNone/>
            </a:pPr>
            <a:r>
              <a:rPr lang="en-US" sz="3900" i="1" dirty="0" smtClean="0">
                <a:solidFill>
                  <a:srgbClr val="002060"/>
                </a:solidFill>
              </a:rPr>
              <a:t>The crawling locust,</a:t>
            </a:r>
          </a:p>
          <a:p>
            <a:pPr>
              <a:buNone/>
            </a:pPr>
            <a:r>
              <a:rPr lang="en-US" sz="3900" i="1" dirty="0" smtClean="0">
                <a:solidFill>
                  <a:srgbClr val="002060"/>
                </a:solidFill>
              </a:rPr>
              <a:t>The consuming locust,</a:t>
            </a:r>
          </a:p>
          <a:p>
            <a:pPr>
              <a:buNone/>
            </a:pPr>
            <a:r>
              <a:rPr lang="en-US" sz="3900" i="1" dirty="0" smtClean="0">
                <a:solidFill>
                  <a:srgbClr val="002060"/>
                </a:solidFill>
              </a:rPr>
              <a:t>And the chewing locust, </a:t>
            </a:r>
          </a:p>
          <a:p>
            <a:pPr>
              <a:buNone/>
            </a:pPr>
            <a:r>
              <a:rPr lang="en-US" sz="3900" b="1" i="1" dirty="0" smtClean="0">
                <a:solidFill>
                  <a:srgbClr val="002060"/>
                </a:solidFill>
              </a:rPr>
              <a:t>My great army </a:t>
            </a:r>
            <a:r>
              <a:rPr lang="en-US" sz="3900" i="1" dirty="0" smtClean="0">
                <a:solidFill>
                  <a:srgbClr val="002060"/>
                </a:solidFill>
              </a:rPr>
              <a:t>which </a:t>
            </a:r>
            <a:r>
              <a:rPr lang="en-US" sz="3900" b="1" i="1" dirty="0" smtClean="0">
                <a:solidFill>
                  <a:srgbClr val="002060"/>
                </a:solidFill>
              </a:rPr>
              <a:t>I sent </a:t>
            </a:r>
            <a:r>
              <a:rPr lang="en-US" sz="3900" i="1" dirty="0" smtClean="0">
                <a:solidFill>
                  <a:srgbClr val="002060"/>
                </a:solidFill>
              </a:rPr>
              <a:t>among you. </a:t>
            </a:r>
            <a:endParaRPr lang="en-US" i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God Made Animals to Work</a:t>
            </a:r>
            <a:endParaRPr lang="en-US" dirty="0"/>
          </a:p>
        </p:txBody>
      </p:sp>
      <p:pic>
        <p:nvPicPr>
          <p:cNvPr id="5122" name="Picture 2" descr="C:\Users\James\Pictures\Lizard in hous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066800"/>
            <a:ext cx="9144000" cy="5791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295400" y="1295400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LIZARD</a:t>
            </a:r>
            <a:r>
              <a:rPr lang="en-US" sz="3600" b="1" dirty="0" smtClean="0"/>
              <a:t>                            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PROV. 30:28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5638800"/>
            <a:ext cx="861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spider skillfully grasps with its hands, And it is in kings' palaces. 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8882</TotalTime>
  <Words>711</Words>
  <Application>Microsoft Office PowerPoint</Application>
  <PresentationFormat>On-screen Show 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THE WISDOM OF WORK</vt:lpstr>
      <vt:lpstr>God Made Animals to Work</vt:lpstr>
      <vt:lpstr>Ants – Prov. 6:6-11</vt:lpstr>
      <vt:lpstr>God Made Animals to Work</vt:lpstr>
      <vt:lpstr>Building a Home - Prov 24:30-34</vt:lpstr>
      <vt:lpstr>God Made Animals to Work</vt:lpstr>
      <vt:lpstr>Following God’s Orders – Joel 2:7-10</vt:lpstr>
      <vt:lpstr>Following God’s Orders – Joel 2:11,25</vt:lpstr>
      <vt:lpstr>God Made Animals to Work</vt:lpstr>
      <vt:lpstr>Excel in Work – Prov. 22:29</vt:lpstr>
      <vt:lpstr>God Made Man to 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WISDOM OF WORK</dc:title>
  <dc:creator>James</dc:creator>
  <cp:lastModifiedBy>James</cp:lastModifiedBy>
  <cp:revision>8</cp:revision>
  <dcterms:created xsi:type="dcterms:W3CDTF">2015-07-06T02:50:56Z</dcterms:created>
  <dcterms:modified xsi:type="dcterms:W3CDTF">2015-07-12T06:53:03Z</dcterms:modified>
</cp:coreProperties>
</file>