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594B-FE3C-454A-88F3-5EA420BA1ACA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7D37-3CEB-4F1D-86C5-A6F827F5B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594B-FE3C-454A-88F3-5EA420BA1ACA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7D37-3CEB-4F1D-86C5-A6F827F5B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594B-FE3C-454A-88F3-5EA420BA1ACA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7D37-3CEB-4F1D-86C5-A6F827F5B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594B-FE3C-454A-88F3-5EA420BA1ACA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7D37-3CEB-4F1D-86C5-A6F827F5B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594B-FE3C-454A-88F3-5EA420BA1ACA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7D37-3CEB-4F1D-86C5-A6F827F5B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594B-FE3C-454A-88F3-5EA420BA1ACA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7D37-3CEB-4F1D-86C5-A6F827F5B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594B-FE3C-454A-88F3-5EA420BA1ACA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7D37-3CEB-4F1D-86C5-A6F827F5B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594B-FE3C-454A-88F3-5EA420BA1ACA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7D37-3CEB-4F1D-86C5-A6F827F5B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594B-FE3C-454A-88F3-5EA420BA1ACA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7D37-3CEB-4F1D-86C5-A6F827F5B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594B-FE3C-454A-88F3-5EA420BA1ACA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7D37-3CEB-4F1D-86C5-A6F827F5B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594B-FE3C-454A-88F3-5EA420BA1ACA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7D37-3CEB-4F1D-86C5-A6F827F5B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E594B-FE3C-454A-88F3-5EA420BA1ACA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C7D37-3CEB-4F1D-86C5-A6F827F5B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WISDOM OF </a:t>
            </a:r>
            <a:r>
              <a:rPr lang="en-US" b="1" dirty="0" smtClean="0"/>
              <a:t>FAITH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1 </a:t>
            </a:r>
            <a:r>
              <a:rPr lang="en-US" sz="4000" b="1" smtClean="0">
                <a:solidFill>
                  <a:srgbClr val="FF0000"/>
                </a:solidFill>
              </a:rPr>
              <a:t>CORINTHIANS 1:20-31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/>
              <a:t>The Wisdom of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God’s plan of salvation is a manifestation of His wisdom </a:t>
            </a:r>
            <a:r>
              <a:rPr lang="en-US" sz="3600" b="1" dirty="0" smtClean="0">
                <a:solidFill>
                  <a:srgbClr val="FF0000"/>
                </a:solidFill>
              </a:rPr>
              <a:t>Eph 3:10</a:t>
            </a:r>
          </a:p>
          <a:p>
            <a:r>
              <a:rPr lang="en-US" sz="3600" b="1" dirty="0" smtClean="0"/>
              <a:t>A </a:t>
            </a:r>
            <a:r>
              <a:rPr lang="en-US" sz="3600" b="1" i="1" dirty="0" smtClean="0"/>
              <a:t>dispensation</a:t>
            </a:r>
            <a:r>
              <a:rPr lang="en-US" sz="3600" b="1" dirty="0" smtClean="0"/>
              <a:t> of the </a:t>
            </a: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mystery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v.9,2, Colossians 1:25</a:t>
            </a:r>
            <a:r>
              <a:rPr lang="en-US" sz="3600" b="1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1 </a:t>
            </a:r>
            <a:r>
              <a:rPr lang="en-US" sz="3600" b="1" dirty="0" err="1" smtClean="0">
                <a:solidFill>
                  <a:srgbClr val="FF0000"/>
                </a:solidFill>
              </a:rPr>
              <a:t>Cor</a:t>
            </a:r>
            <a:r>
              <a:rPr lang="en-US" sz="3600" b="1" dirty="0" smtClean="0">
                <a:solidFill>
                  <a:srgbClr val="FF0000"/>
                </a:solidFill>
              </a:rPr>
              <a:t> 9:17</a:t>
            </a:r>
          </a:p>
          <a:p>
            <a:r>
              <a:rPr lang="en-US" sz="3600" b="1" i="1" dirty="0" smtClean="0"/>
              <a:t>Stewardship</a:t>
            </a:r>
            <a:r>
              <a:rPr lang="en-US" sz="3600" b="1" dirty="0" smtClean="0"/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Lk</a:t>
            </a:r>
            <a:r>
              <a:rPr lang="en-US" sz="3600" b="1" dirty="0" smtClean="0">
                <a:solidFill>
                  <a:srgbClr val="FF0000"/>
                </a:solidFill>
              </a:rPr>
              <a:t> 16:1-4</a:t>
            </a:r>
          </a:p>
          <a:p>
            <a:r>
              <a:rPr lang="en-US" sz="3600" b="1" i="1" dirty="0" smtClean="0"/>
              <a:t>Dispensation</a:t>
            </a:r>
            <a:r>
              <a:rPr lang="en-US" sz="3600" b="1" dirty="0" smtClean="0"/>
              <a:t> of the fullness of time </a:t>
            </a:r>
            <a:r>
              <a:rPr lang="en-US" sz="3600" b="1" dirty="0" smtClean="0">
                <a:solidFill>
                  <a:srgbClr val="FF0000"/>
                </a:solidFill>
              </a:rPr>
              <a:t>Eph 1:10</a:t>
            </a:r>
          </a:p>
          <a:p>
            <a:r>
              <a:rPr lang="en-US" sz="3600" b="1" dirty="0" smtClean="0"/>
              <a:t>God wisely kept it secret till then </a:t>
            </a:r>
            <a:r>
              <a:rPr lang="en-US" sz="3600" b="1" dirty="0" smtClean="0">
                <a:solidFill>
                  <a:srgbClr val="FF0000"/>
                </a:solidFill>
              </a:rPr>
              <a:t>1 </a:t>
            </a:r>
            <a:r>
              <a:rPr lang="en-US" sz="3600" b="1" dirty="0" err="1" smtClean="0">
                <a:solidFill>
                  <a:srgbClr val="FF0000"/>
                </a:solidFill>
              </a:rPr>
              <a:t>Cor</a:t>
            </a:r>
            <a:r>
              <a:rPr lang="en-US" sz="3600" b="1" dirty="0" smtClean="0">
                <a:solidFill>
                  <a:srgbClr val="FF0000"/>
                </a:solidFill>
              </a:rPr>
              <a:t> 2:6-8</a:t>
            </a:r>
          </a:p>
          <a:p>
            <a:r>
              <a:rPr lang="en-US" sz="3600" b="1" dirty="0" smtClean="0"/>
              <a:t>Jesus fulfilled plan in </a:t>
            </a:r>
            <a:r>
              <a:rPr lang="en-US" sz="3600" b="1" dirty="0" err="1" smtClean="0"/>
              <a:t>fulness</a:t>
            </a:r>
            <a:r>
              <a:rPr lang="en-US" sz="3600" b="1" dirty="0" smtClean="0"/>
              <a:t> of time </a:t>
            </a:r>
            <a:r>
              <a:rPr lang="en-US" sz="3600" b="1" dirty="0" smtClean="0">
                <a:solidFill>
                  <a:srgbClr val="FF0000"/>
                </a:solidFill>
              </a:rPr>
              <a:t>Gal 4:4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/>
              <a:t>The Wisdom of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Jesus fulfilled plan in fullness of time </a:t>
            </a:r>
            <a:r>
              <a:rPr lang="en-US" sz="3600" b="1" dirty="0" smtClean="0">
                <a:solidFill>
                  <a:srgbClr val="FF0000"/>
                </a:solidFill>
              </a:rPr>
              <a:t>Gal 4:4; Eph 1:10; 3:11</a:t>
            </a:r>
          </a:p>
          <a:p>
            <a:r>
              <a:rPr lang="en-US" sz="3600" b="1" dirty="0" smtClean="0"/>
              <a:t>In God’s mind from eternity</a:t>
            </a:r>
          </a:p>
          <a:p>
            <a:r>
              <a:rPr lang="en-US" sz="3600" b="1" dirty="0" smtClean="0"/>
              <a:t>God is love </a:t>
            </a:r>
            <a:r>
              <a:rPr lang="en-US" sz="3600" b="1" dirty="0" smtClean="0">
                <a:solidFill>
                  <a:srgbClr val="FF0000"/>
                </a:solidFill>
              </a:rPr>
              <a:t>1 John 4:8</a:t>
            </a:r>
          </a:p>
          <a:p>
            <a:r>
              <a:rPr lang="en-US" sz="3600" b="1" dirty="0" smtClean="0"/>
              <a:t>Promised blessing for all people </a:t>
            </a:r>
            <a:r>
              <a:rPr lang="en-US" sz="3600" b="1" dirty="0" smtClean="0">
                <a:solidFill>
                  <a:srgbClr val="FF0000"/>
                </a:solidFill>
              </a:rPr>
              <a:t>Eph 3:6</a:t>
            </a:r>
          </a:p>
          <a:p>
            <a:r>
              <a:rPr lang="en-US" sz="3600" b="1" dirty="0" smtClean="0"/>
              <a:t>He wants all to know His grace </a:t>
            </a:r>
            <a:r>
              <a:rPr lang="en-US" sz="3600" b="1" dirty="0" smtClean="0">
                <a:solidFill>
                  <a:srgbClr val="FF0000"/>
                </a:solidFill>
              </a:rPr>
              <a:t>Eph 3:8; Titus 2:11-14</a:t>
            </a:r>
          </a:p>
          <a:p>
            <a:r>
              <a:rPr lang="en-US" sz="3600" b="1" dirty="0" smtClean="0"/>
              <a:t>Knowledge of His grace should change us </a:t>
            </a:r>
            <a:r>
              <a:rPr lang="en-US" sz="3600" b="1" dirty="0" smtClean="0">
                <a:solidFill>
                  <a:srgbClr val="FF0000"/>
                </a:solidFill>
              </a:rPr>
              <a:t>Rom 8:29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/>
              <a:t>The Wisdom of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Jesus fulfilled </a:t>
            </a:r>
            <a:r>
              <a:rPr lang="en-US" sz="3600" b="1" dirty="0" smtClean="0"/>
              <a:t>God’s plan </a:t>
            </a:r>
            <a:r>
              <a:rPr lang="en-US" sz="3600" b="1" dirty="0" smtClean="0">
                <a:solidFill>
                  <a:srgbClr val="FF0000"/>
                </a:solidFill>
              </a:rPr>
              <a:t>Rom. 3:20-31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600" b="1" dirty="0" smtClean="0">
                <a:solidFill>
                  <a:srgbClr val="008000"/>
                </a:solidFill>
              </a:rPr>
              <a:t>Nobody can boast of earning salvation</a:t>
            </a:r>
          </a:p>
          <a:p>
            <a:r>
              <a:rPr lang="en-US" sz="3600" b="1" dirty="0" smtClean="0"/>
              <a:t>Holy Spirit revealed God’s plan </a:t>
            </a:r>
            <a:r>
              <a:rPr lang="en-US" sz="3600" b="1" dirty="0" smtClean="0">
                <a:solidFill>
                  <a:srgbClr val="FF0000"/>
                </a:solidFill>
              </a:rPr>
              <a:t>1 Cor. 2:9-13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1 Cor. 1:20-31 </a:t>
            </a:r>
            <a:r>
              <a:rPr lang="en-US" sz="3600" b="1" dirty="0" smtClean="0">
                <a:solidFill>
                  <a:srgbClr val="008000"/>
                </a:solidFill>
              </a:rPr>
              <a:t>Nobody can boast of devising salvation </a:t>
            </a:r>
            <a:r>
              <a:rPr lang="en-US" sz="3600" b="1" dirty="0" smtClean="0">
                <a:solidFill>
                  <a:srgbClr val="FF0000"/>
                </a:solidFill>
              </a:rPr>
              <a:t>2:4,8</a:t>
            </a:r>
            <a:endParaRPr lang="en-US" sz="3600" b="1" dirty="0" smtClean="0">
              <a:solidFill>
                <a:srgbClr val="008000"/>
              </a:solidFill>
            </a:endParaRPr>
          </a:p>
          <a:p>
            <a:r>
              <a:rPr lang="en-US" sz="3600" b="1" dirty="0" smtClean="0"/>
              <a:t>Those who put faith in human wisdom scoff at the gospel and scoff at faith</a:t>
            </a:r>
          </a:p>
          <a:p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“If God would show Himself, then I would believe”</a:t>
            </a:r>
            <a:endParaRPr lang="en-US" sz="36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/>
              <a:t>The Wisdom of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Jesus fulfilled </a:t>
            </a:r>
            <a:r>
              <a:rPr lang="en-US" sz="3600" b="1" dirty="0" smtClean="0"/>
              <a:t>God’s plan </a:t>
            </a:r>
            <a:r>
              <a:rPr lang="en-US" sz="3600" b="1" dirty="0" smtClean="0">
                <a:solidFill>
                  <a:srgbClr val="FF0000"/>
                </a:solidFill>
              </a:rPr>
              <a:t>Rom. 3:20-31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600" b="1" dirty="0" smtClean="0">
                <a:solidFill>
                  <a:srgbClr val="008000"/>
                </a:solidFill>
              </a:rPr>
              <a:t>Nobody can boast of earning salvation</a:t>
            </a:r>
          </a:p>
          <a:p>
            <a:r>
              <a:rPr lang="en-US" sz="3600" b="1" dirty="0" smtClean="0"/>
              <a:t>Holy Spirit revealed God’s plan </a:t>
            </a:r>
            <a:r>
              <a:rPr lang="en-US" sz="3600" b="1" dirty="0" smtClean="0">
                <a:solidFill>
                  <a:srgbClr val="FF0000"/>
                </a:solidFill>
              </a:rPr>
              <a:t>1 Cor. 2:9-13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1 Cor. 1:20-31 </a:t>
            </a:r>
            <a:r>
              <a:rPr lang="en-US" sz="3600" b="1" dirty="0" smtClean="0">
                <a:solidFill>
                  <a:srgbClr val="008000"/>
                </a:solidFill>
              </a:rPr>
              <a:t>Nobody can boast of devising salvation </a:t>
            </a:r>
            <a:r>
              <a:rPr lang="en-US" sz="3600" b="1" dirty="0" smtClean="0">
                <a:solidFill>
                  <a:srgbClr val="FF0000"/>
                </a:solidFill>
              </a:rPr>
              <a:t>2:4,8</a:t>
            </a:r>
          </a:p>
          <a:p>
            <a:r>
              <a:rPr lang="en-US" sz="3600" b="1" dirty="0" smtClean="0"/>
              <a:t>Those who put faith in human wisdom scoff at the gospel and scoff at faith</a:t>
            </a:r>
          </a:p>
          <a:p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“If God would show Himself, then I would believe”   </a:t>
            </a:r>
            <a:r>
              <a:rPr lang="en-US" sz="3600" b="1" dirty="0" smtClean="0"/>
              <a:t>God has been there, done that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/>
              <a:t>The Wisdom of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 devils believe and tremble </a:t>
            </a:r>
            <a:r>
              <a:rPr lang="en-US" sz="3600" b="1" dirty="0" smtClean="0">
                <a:solidFill>
                  <a:srgbClr val="FF0000"/>
                </a:solidFill>
              </a:rPr>
              <a:t>James 2:19</a:t>
            </a:r>
          </a:p>
          <a:p>
            <a:r>
              <a:rPr lang="en-US" sz="3600" b="1" dirty="0" smtClean="0"/>
              <a:t>God is looking for a specific kind of faith </a:t>
            </a:r>
            <a:r>
              <a:rPr lang="en-US" sz="3600" b="1" dirty="0" smtClean="0">
                <a:solidFill>
                  <a:srgbClr val="FF0000"/>
                </a:solidFill>
              </a:rPr>
              <a:t>Hebrews 11:6</a:t>
            </a:r>
          </a:p>
          <a:p>
            <a:r>
              <a:rPr lang="en-US" sz="3600" b="1" dirty="0" smtClean="0"/>
              <a:t>Faith that wants to walk with Him </a:t>
            </a:r>
            <a:r>
              <a:rPr lang="en-US" sz="3600" b="1" dirty="0" smtClean="0">
                <a:solidFill>
                  <a:srgbClr val="FF0000"/>
                </a:solidFill>
              </a:rPr>
              <a:t>v.5</a:t>
            </a:r>
          </a:p>
          <a:p>
            <a:r>
              <a:rPr lang="en-US" sz="3600" b="1" dirty="0" smtClean="0"/>
              <a:t>Faith that trusts in God’s goodness </a:t>
            </a:r>
            <a:r>
              <a:rPr lang="en-US" sz="3600" b="1" dirty="0" smtClean="0">
                <a:solidFill>
                  <a:srgbClr val="FF0000"/>
                </a:solidFill>
              </a:rPr>
              <a:t>1 John 4:16,8; 3:16</a:t>
            </a:r>
          </a:p>
          <a:p>
            <a:r>
              <a:rPr lang="en-US" sz="3600" b="1" dirty="0" smtClean="0"/>
              <a:t>Faith that trusts in God’s word </a:t>
            </a:r>
            <a:r>
              <a:rPr lang="en-US" sz="3600" b="1" dirty="0" smtClean="0">
                <a:solidFill>
                  <a:srgbClr val="FF0000"/>
                </a:solidFill>
              </a:rPr>
              <a:t>Gen. 15:6</a:t>
            </a:r>
          </a:p>
          <a:p>
            <a:r>
              <a:rPr lang="en-US" sz="3600" b="1" dirty="0" smtClean="0"/>
              <a:t>Faith that obeys because of trust </a:t>
            </a:r>
            <a:r>
              <a:rPr lang="en-US" sz="3600" b="1" dirty="0" smtClean="0">
                <a:solidFill>
                  <a:srgbClr val="FF0000"/>
                </a:solidFill>
              </a:rPr>
              <a:t>James 2:20-24; Rom. 16:25-27</a:t>
            </a:r>
          </a:p>
          <a:p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320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WISDOM OF FAITH</vt:lpstr>
      <vt:lpstr>The Wisdom of God</vt:lpstr>
      <vt:lpstr>The Wisdom of God</vt:lpstr>
      <vt:lpstr>The Wisdom of God</vt:lpstr>
      <vt:lpstr>The Wisdom of God</vt:lpstr>
      <vt:lpstr>The Wisdom of God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WISDOM OF GOD</dc:title>
  <dc:creator>James</dc:creator>
  <cp:lastModifiedBy>James</cp:lastModifiedBy>
  <cp:revision>5</cp:revision>
  <dcterms:created xsi:type="dcterms:W3CDTF">2016-06-26T02:23:30Z</dcterms:created>
  <dcterms:modified xsi:type="dcterms:W3CDTF">2016-07-03T13:35:19Z</dcterms:modified>
</cp:coreProperties>
</file>