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7348D-63B9-4CCD-9B5C-7ABC18360922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4B07-2F30-49E1-AED4-9B8E39505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7348D-63B9-4CCD-9B5C-7ABC18360922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4B07-2F30-49E1-AED4-9B8E39505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7348D-63B9-4CCD-9B5C-7ABC18360922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4B07-2F30-49E1-AED4-9B8E39505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7348D-63B9-4CCD-9B5C-7ABC18360922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4B07-2F30-49E1-AED4-9B8E39505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7348D-63B9-4CCD-9B5C-7ABC18360922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4B07-2F30-49E1-AED4-9B8E39505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7348D-63B9-4CCD-9B5C-7ABC18360922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4B07-2F30-49E1-AED4-9B8E39505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7348D-63B9-4CCD-9B5C-7ABC18360922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4B07-2F30-49E1-AED4-9B8E39505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7348D-63B9-4CCD-9B5C-7ABC18360922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4B07-2F30-49E1-AED4-9B8E39505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7348D-63B9-4CCD-9B5C-7ABC18360922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4B07-2F30-49E1-AED4-9B8E39505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7348D-63B9-4CCD-9B5C-7ABC18360922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4B07-2F30-49E1-AED4-9B8E39505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7348D-63B9-4CCD-9B5C-7ABC18360922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4B07-2F30-49E1-AED4-9B8E39505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7348D-63B9-4CCD-9B5C-7ABC18360922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34B07-2F30-49E1-AED4-9B8E39505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WAY OF WISDOM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PROVERBS 1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/>
              <a:t>GOD’S PEOPLE ARE TO BE WISE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867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Deuteronomy 4:1-10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V.1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God gave His wise instructions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V.2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Respect</a:t>
            </a:r>
            <a:r>
              <a:rPr lang="en-US" sz="3600" dirty="0" smtClean="0"/>
              <a:t> them; 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don’t change </a:t>
            </a:r>
            <a:r>
              <a:rPr lang="en-US" sz="3600" dirty="0" smtClean="0"/>
              <a:t>them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V.3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990000"/>
                </a:solidFill>
              </a:rPr>
              <a:t>Disobedience punished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V.4 </a:t>
            </a:r>
            <a:r>
              <a:rPr lang="en-US" sz="3600" b="1" dirty="0" smtClean="0">
                <a:solidFill>
                  <a:srgbClr val="00B050"/>
                </a:solidFill>
              </a:rPr>
              <a:t>Obedience rewarded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V.5</a:t>
            </a:r>
            <a:r>
              <a:rPr lang="en-US" sz="3600" dirty="0" smtClean="0"/>
              <a:t> Act as I have </a:t>
            </a:r>
            <a:r>
              <a:rPr lang="en-US" sz="3600" dirty="0" smtClean="0">
                <a:solidFill>
                  <a:srgbClr val="00B050"/>
                </a:solidFill>
              </a:rPr>
              <a:t>taught</a:t>
            </a:r>
            <a:r>
              <a:rPr lang="en-US" sz="3600" dirty="0" smtClean="0"/>
              <a:t> you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V.6</a:t>
            </a:r>
            <a:r>
              <a:rPr lang="en-US" sz="3600" dirty="0" smtClean="0"/>
              <a:t> Result is recognition of </a:t>
            </a:r>
            <a:r>
              <a:rPr lang="en-US" sz="3600" b="1" dirty="0" smtClean="0">
                <a:solidFill>
                  <a:srgbClr val="0070C0"/>
                </a:solidFill>
              </a:rPr>
              <a:t>wise people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V.7</a:t>
            </a:r>
            <a:r>
              <a:rPr lang="en-US" sz="3600" dirty="0" smtClean="0"/>
              <a:t> led by a </a:t>
            </a:r>
            <a:r>
              <a:rPr lang="en-US" sz="3600" b="1" dirty="0" smtClean="0">
                <a:solidFill>
                  <a:srgbClr val="00B0F0"/>
                </a:solidFill>
              </a:rPr>
              <a:t>great God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/>
              <a:t>GOD’S PEOPLE ARE TO BE WISE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867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Deuteronomy 4:1-10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V.8</a:t>
            </a:r>
            <a:r>
              <a:rPr lang="en-US" sz="3600" dirty="0" smtClean="0"/>
              <a:t> Nation’s </a:t>
            </a:r>
            <a:r>
              <a:rPr lang="en-US" sz="3600" b="1" dirty="0" smtClean="0">
                <a:solidFill>
                  <a:srgbClr val="0070C0"/>
                </a:solidFill>
              </a:rPr>
              <a:t>greatness</a:t>
            </a:r>
            <a:r>
              <a:rPr lang="en-US" sz="3600" dirty="0" smtClean="0"/>
              <a:t> based upon </a:t>
            </a:r>
            <a:r>
              <a:rPr lang="en-US" sz="3600" b="1" dirty="0" smtClean="0">
                <a:solidFill>
                  <a:srgbClr val="0070C0"/>
                </a:solidFill>
              </a:rPr>
              <a:t>righteous laws </a:t>
            </a:r>
            <a:r>
              <a:rPr lang="en-US" sz="3600" dirty="0" smtClean="0"/>
              <a:t>being kept </a:t>
            </a:r>
            <a:r>
              <a:rPr lang="en-US" sz="3600" b="1" dirty="0" smtClean="0">
                <a:solidFill>
                  <a:srgbClr val="FF0000"/>
                </a:solidFill>
              </a:rPr>
              <a:t>Pr. 14:34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V.9</a:t>
            </a:r>
            <a:r>
              <a:rPr lang="en-US" sz="3600" dirty="0" smtClean="0"/>
              <a:t> Be </a:t>
            </a:r>
            <a:r>
              <a:rPr lang="en-US" sz="3600" b="1" dirty="0" smtClean="0">
                <a:solidFill>
                  <a:srgbClr val="0070C0"/>
                </a:solidFill>
              </a:rPr>
              <a:t>careful</a:t>
            </a:r>
            <a:r>
              <a:rPr lang="en-US" sz="3600" dirty="0" smtClean="0"/>
              <a:t> to watch yourself diligently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Prov. 4:23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V.9</a:t>
            </a:r>
            <a:r>
              <a:rPr lang="en-US" sz="3600" dirty="0" smtClean="0"/>
              <a:t> Keep </a:t>
            </a:r>
            <a:r>
              <a:rPr lang="en-US" sz="3600" b="1" dirty="0" smtClean="0">
                <a:solidFill>
                  <a:srgbClr val="00B0F0"/>
                </a:solidFill>
              </a:rPr>
              <a:t>God’s words </a:t>
            </a:r>
            <a:r>
              <a:rPr lang="en-US" sz="3600" dirty="0" smtClean="0"/>
              <a:t>in your </a:t>
            </a:r>
            <a:r>
              <a:rPr lang="en-US" sz="3600" b="1" dirty="0" smtClean="0">
                <a:solidFill>
                  <a:srgbClr val="00B0F0"/>
                </a:solidFill>
              </a:rPr>
              <a:t>heart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V.9 </a:t>
            </a:r>
            <a:r>
              <a:rPr lang="en-US" sz="3600" b="1" dirty="0" smtClean="0">
                <a:solidFill>
                  <a:srgbClr val="00B050"/>
                </a:solidFill>
              </a:rPr>
              <a:t>Teach</a:t>
            </a:r>
            <a:r>
              <a:rPr lang="en-US" sz="3600" dirty="0" smtClean="0"/>
              <a:t> them to </a:t>
            </a:r>
            <a:r>
              <a:rPr lang="en-US" sz="3600" dirty="0" smtClean="0">
                <a:solidFill>
                  <a:srgbClr val="002060"/>
                </a:solidFill>
              </a:rPr>
              <a:t>your children </a:t>
            </a:r>
            <a:r>
              <a:rPr lang="en-US" sz="3600" b="1" dirty="0" smtClean="0">
                <a:solidFill>
                  <a:srgbClr val="FF0000"/>
                </a:solidFill>
              </a:rPr>
              <a:t>6:6-9</a:t>
            </a:r>
            <a:endParaRPr lang="en-US" sz="3600" dirty="0" smtClean="0"/>
          </a:p>
          <a:p>
            <a:r>
              <a:rPr lang="en-US" sz="3600" b="1" dirty="0" smtClean="0">
                <a:solidFill>
                  <a:srgbClr val="FF0000"/>
                </a:solidFill>
              </a:rPr>
              <a:t>V.10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Remember</a:t>
            </a:r>
            <a:r>
              <a:rPr lang="en-US" sz="3600" dirty="0" smtClean="0"/>
              <a:t> what </a:t>
            </a:r>
            <a:r>
              <a:rPr lang="en-US" sz="3600" b="1" dirty="0" smtClean="0">
                <a:solidFill>
                  <a:srgbClr val="00B0F0"/>
                </a:solidFill>
              </a:rPr>
              <a:t>God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has done </a:t>
            </a:r>
            <a:r>
              <a:rPr lang="en-US" sz="3600" dirty="0" smtClean="0"/>
              <a:t>for </a:t>
            </a:r>
            <a:r>
              <a:rPr lang="en-US" sz="3600" b="1" dirty="0" smtClean="0">
                <a:solidFill>
                  <a:srgbClr val="0070C0"/>
                </a:solidFill>
              </a:rPr>
              <a:t>you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b="1" dirty="0" smtClean="0"/>
              <a:t>GOD GAVE US BOOKS OF WISDOM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867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Proverbs 1:1-7</a:t>
            </a:r>
          </a:p>
          <a:p>
            <a:r>
              <a:rPr lang="en-US" sz="3600" b="1" dirty="0" smtClean="0">
                <a:solidFill>
                  <a:srgbClr val="00B0F0"/>
                </a:solidFill>
              </a:rPr>
              <a:t>Purpose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of the book </a:t>
            </a:r>
            <a:r>
              <a:rPr lang="en-US" sz="3600" b="1" dirty="0" smtClean="0">
                <a:solidFill>
                  <a:srgbClr val="FF0000"/>
                </a:solidFill>
              </a:rPr>
              <a:t>1:1-6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Theme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of the book </a:t>
            </a:r>
            <a:r>
              <a:rPr lang="en-US" sz="3600" b="1" dirty="0" smtClean="0">
                <a:solidFill>
                  <a:srgbClr val="FF0000"/>
                </a:solidFill>
              </a:rPr>
              <a:t>1:7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7030A0"/>
                </a:solidFill>
              </a:rPr>
              <a:t>“The </a:t>
            </a:r>
            <a:r>
              <a:rPr lang="en-US" sz="3600" b="1" dirty="0" smtClean="0">
                <a:solidFill>
                  <a:srgbClr val="7030A0"/>
                </a:solidFill>
              </a:rPr>
              <a:t>fear of the Lord</a:t>
            </a:r>
            <a:r>
              <a:rPr lang="en-US" sz="3600" dirty="0" smtClean="0">
                <a:solidFill>
                  <a:srgbClr val="7030A0"/>
                </a:solidFill>
              </a:rPr>
              <a:t> is the </a:t>
            </a:r>
            <a:r>
              <a:rPr lang="en-US" sz="3600" b="1" dirty="0" smtClean="0">
                <a:solidFill>
                  <a:srgbClr val="7030A0"/>
                </a:solidFill>
              </a:rPr>
              <a:t>beginning</a:t>
            </a:r>
            <a:r>
              <a:rPr lang="en-US" sz="3600" dirty="0" smtClean="0">
                <a:solidFill>
                  <a:srgbClr val="7030A0"/>
                </a:solidFill>
              </a:rPr>
              <a:t> of </a:t>
            </a:r>
            <a:r>
              <a:rPr lang="en-US" sz="3600" b="1" dirty="0" smtClean="0">
                <a:solidFill>
                  <a:srgbClr val="7030A0"/>
                </a:solidFill>
              </a:rPr>
              <a:t>knowledge</a:t>
            </a:r>
            <a:r>
              <a:rPr lang="en-US" sz="3600" dirty="0" smtClean="0">
                <a:solidFill>
                  <a:srgbClr val="7030A0"/>
                </a:solidFill>
              </a:rPr>
              <a:t>, but fools despise wisdom and instruction”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Ecclesiastes 12:9-14 </a:t>
            </a:r>
            <a:r>
              <a:rPr lang="en-US" sz="3600" i="1" dirty="0" smtClean="0">
                <a:solidFill>
                  <a:srgbClr val="7030A0"/>
                </a:solidFill>
              </a:rPr>
              <a:t>the conclusion of the whole matter</a:t>
            </a:r>
            <a:r>
              <a:rPr lang="en-US" sz="3600" b="1" dirty="0" smtClean="0"/>
              <a:t>—</a:t>
            </a: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what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is life all about?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Fear God </a:t>
            </a:r>
            <a:r>
              <a:rPr lang="en-US" sz="3600" dirty="0" smtClean="0">
                <a:solidFill>
                  <a:srgbClr val="00B050"/>
                </a:solidFill>
              </a:rPr>
              <a:t>and </a:t>
            </a:r>
            <a:r>
              <a:rPr lang="en-US" sz="3600" b="1" dirty="0" smtClean="0">
                <a:solidFill>
                  <a:srgbClr val="00B050"/>
                </a:solidFill>
              </a:rPr>
              <a:t>keep His commandments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Read </a:t>
            </a:r>
            <a:r>
              <a:rPr lang="en-US" sz="3600" b="1" dirty="0" smtClean="0">
                <a:solidFill>
                  <a:srgbClr val="00B0F0"/>
                </a:solidFill>
              </a:rPr>
              <a:t>1 chapter </a:t>
            </a:r>
            <a:r>
              <a:rPr lang="en-US" sz="3600" b="1" dirty="0" smtClean="0">
                <a:solidFill>
                  <a:srgbClr val="00B050"/>
                </a:solidFill>
              </a:rPr>
              <a:t>every day </a:t>
            </a:r>
            <a:r>
              <a:rPr lang="en-US" sz="3600" dirty="0" smtClean="0"/>
              <a:t>from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Proverbs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168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WAY OF WISDOM</vt:lpstr>
      <vt:lpstr>GOD’S PEOPLE ARE TO BE WISE</vt:lpstr>
      <vt:lpstr>GOD’S PEOPLE ARE TO BE WISE</vt:lpstr>
      <vt:lpstr>GOD GAVE US BOOKS OF WISDOM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WAY OF WISDOM</dc:title>
  <dc:creator>James</dc:creator>
  <cp:lastModifiedBy>James</cp:lastModifiedBy>
  <cp:revision>7</cp:revision>
  <dcterms:created xsi:type="dcterms:W3CDTF">2015-01-11T04:43:07Z</dcterms:created>
  <dcterms:modified xsi:type="dcterms:W3CDTF">2015-01-11T05:25:13Z</dcterms:modified>
</cp:coreProperties>
</file>