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A012-4FC2-403E-982B-ED7BBC58D7E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4180-26E5-4B92-9016-3FDC9B643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A012-4FC2-403E-982B-ED7BBC58D7E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4180-26E5-4B92-9016-3FDC9B643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A012-4FC2-403E-982B-ED7BBC58D7E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4180-26E5-4B92-9016-3FDC9B643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A012-4FC2-403E-982B-ED7BBC58D7E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4180-26E5-4B92-9016-3FDC9B643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A012-4FC2-403E-982B-ED7BBC58D7E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4180-26E5-4B92-9016-3FDC9B643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A012-4FC2-403E-982B-ED7BBC58D7E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4180-26E5-4B92-9016-3FDC9B643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A012-4FC2-403E-982B-ED7BBC58D7E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4180-26E5-4B92-9016-3FDC9B643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A012-4FC2-403E-982B-ED7BBC58D7E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4180-26E5-4B92-9016-3FDC9B643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A012-4FC2-403E-982B-ED7BBC58D7E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4180-26E5-4B92-9016-3FDC9B643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A012-4FC2-403E-982B-ED7BBC58D7E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4180-26E5-4B92-9016-3FDC9B643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A012-4FC2-403E-982B-ED7BBC58D7E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4180-26E5-4B92-9016-3FDC9B643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5A012-4FC2-403E-982B-ED7BBC58D7E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94180-26E5-4B92-9016-3FDC9B643F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UNITY OF GOD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DEUTERONOMY 6:4-5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/>
              <a:t>God </a:t>
            </a:r>
            <a:r>
              <a:rPr lang="en-US" b="1" dirty="0"/>
              <a:t>C</a:t>
            </a:r>
            <a:r>
              <a:rPr lang="en-US" b="1" dirty="0" smtClean="0"/>
              <a:t>reated Man in His Image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Genesis 1:26</a:t>
            </a:r>
            <a:r>
              <a:rPr lang="en-US" sz="3600" dirty="0" smtClean="0"/>
              <a:t>: </a:t>
            </a:r>
            <a:r>
              <a:rPr lang="en-US" sz="3600" i="1" dirty="0" smtClean="0">
                <a:solidFill>
                  <a:srgbClr val="7030A0"/>
                </a:solidFill>
              </a:rPr>
              <a:t>Then God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i="1" dirty="0" smtClean="0">
                <a:solidFill>
                  <a:srgbClr val="7030A0"/>
                </a:solidFill>
              </a:rPr>
              <a:t>said,</a:t>
            </a:r>
            <a:r>
              <a:rPr lang="en-US" sz="3600" i="1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“Let Us make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i="1" dirty="0" smtClean="0">
                <a:solidFill>
                  <a:srgbClr val="7030A0"/>
                </a:solidFill>
              </a:rPr>
              <a:t>man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in Our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i="1" dirty="0" smtClean="0">
                <a:solidFill>
                  <a:srgbClr val="7030A0"/>
                </a:solidFill>
              </a:rPr>
              <a:t>image,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according to Our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i="1" dirty="0" smtClean="0">
                <a:solidFill>
                  <a:srgbClr val="7030A0"/>
                </a:solidFill>
              </a:rPr>
              <a:t>likeness;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let them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i="1" dirty="0" smtClean="0">
                <a:solidFill>
                  <a:srgbClr val="7030A0"/>
                </a:solidFill>
              </a:rPr>
              <a:t>have dominion…”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b="1" dirty="0" smtClean="0">
                <a:solidFill>
                  <a:srgbClr val="FF0000"/>
                </a:solidFill>
              </a:rPr>
              <a:t>v.27</a:t>
            </a:r>
            <a:r>
              <a:rPr lang="en-US" sz="3600" dirty="0" smtClean="0"/>
              <a:t>: </a:t>
            </a:r>
            <a:r>
              <a:rPr lang="en-US" sz="3600" i="1" dirty="0" smtClean="0">
                <a:solidFill>
                  <a:srgbClr val="7030A0"/>
                </a:solidFill>
              </a:rPr>
              <a:t>So God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i="1" dirty="0" smtClean="0">
                <a:solidFill>
                  <a:srgbClr val="7030A0"/>
                </a:solidFill>
              </a:rPr>
              <a:t>created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man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in His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own image;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in the image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of God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i="1" dirty="0" smtClean="0">
                <a:solidFill>
                  <a:srgbClr val="7030A0"/>
                </a:solidFill>
              </a:rPr>
              <a:t>He created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him;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male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and female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He created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them</a:t>
            </a:r>
            <a:r>
              <a:rPr lang="en-US" sz="3600" dirty="0" smtClean="0">
                <a:solidFill>
                  <a:srgbClr val="7030A0"/>
                </a:solidFill>
              </a:rPr>
              <a:t>.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(pl.)</a:t>
            </a: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The Unity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Unity in </a:t>
            </a:r>
            <a:r>
              <a:rPr lang="en-US" sz="3600" b="1" dirty="0" smtClean="0">
                <a:solidFill>
                  <a:srgbClr val="0070C0"/>
                </a:solidFill>
              </a:rPr>
              <a:t>thought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B050"/>
                </a:solidFill>
              </a:rPr>
              <a:t>action</a:t>
            </a:r>
            <a:r>
              <a:rPr lang="en-US" sz="3600" dirty="0" smtClean="0"/>
              <a:t> in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creation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1:26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John 1:1-3,14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00B0F0"/>
                </a:solidFill>
              </a:rPr>
              <a:t>Holy Spirit </a:t>
            </a:r>
            <a:r>
              <a:rPr lang="en-US" sz="3600" b="1" dirty="0" smtClean="0">
                <a:solidFill>
                  <a:srgbClr val="FF0000"/>
                </a:solidFill>
              </a:rPr>
              <a:t>Job 26:13</a:t>
            </a:r>
          </a:p>
          <a:p>
            <a:r>
              <a:rPr lang="en-US" sz="3600" dirty="0" smtClean="0"/>
              <a:t>Unity in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birth</a:t>
            </a:r>
            <a:r>
              <a:rPr lang="en-US" sz="3600" dirty="0" smtClean="0"/>
              <a:t> of </a:t>
            </a:r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  <a:r>
              <a:rPr lang="en-US" sz="3600" dirty="0" smtClean="0"/>
              <a:t> 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Spirit</a:t>
            </a:r>
            <a:r>
              <a:rPr lang="en-US" sz="3600" b="1" dirty="0" smtClean="0">
                <a:solidFill>
                  <a:srgbClr val="FF0000"/>
                </a:solidFill>
              </a:rPr>
              <a:t> Matt 1:22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  <a:r>
              <a:rPr lang="en-US" sz="3600" b="1" dirty="0" smtClean="0">
                <a:solidFill>
                  <a:srgbClr val="FF0000"/>
                </a:solidFill>
              </a:rPr>
              <a:t> Philippians 2:6-7</a:t>
            </a:r>
          </a:p>
          <a:p>
            <a:r>
              <a:rPr lang="en-US" sz="3600" dirty="0" smtClean="0"/>
              <a:t>Unity at </a:t>
            </a:r>
            <a:r>
              <a:rPr lang="en-US" sz="3600" b="1" dirty="0" smtClean="0">
                <a:solidFill>
                  <a:srgbClr val="0070C0"/>
                </a:solidFill>
              </a:rPr>
              <a:t>baptism</a:t>
            </a:r>
            <a:r>
              <a:rPr lang="en-US" sz="3600" dirty="0" smtClean="0"/>
              <a:t> of </a:t>
            </a:r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3:14-17</a:t>
            </a:r>
          </a:p>
          <a:p>
            <a:r>
              <a:rPr lang="en-US" sz="3600" dirty="0" smtClean="0"/>
              <a:t>Unity in </a:t>
            </a:r>
            <a:r>
              <a:rPr lang="en-US" sz="3600" b="1" dirty="0" smtClean="0">
                <a:solidFill>
                  <a:srgbClr val="00B0F0"/>
                </a:solidFill>
              </a:rPr>
              <a:t>resurrection</a:t>
            </a:r>
            <a:r>
              <a:rPr lang="en-US" sz="3600" dirty="0" smtClean="0"/>
              <a:t> of </a:t>
            </a:r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 </a:t>
            </a:r>
            <a:r>
              <a:rPr lang="en-US" sz="3600" b="1" dirty="0" smtClean="0">
                <a:solidFill>
                  <a:srgbClr val="FF0000"/>
                </a:solidFill>
              </a:rPr>
              <a:t>Acts 2:24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  <a:r>
              <a:rPr lang="en-US" sz="3600" b="1" dirty="0" smtClean="0">
                <a:solidFill>
                  <a:srgbClr val="FF0000"/>
                </a:solidFill>
              </a:rPr>
              <a:t> John 10:17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Spirit</a:t>
            </a:r>
            <a:r>
              <a:rPr lang="en-US" sz="3600" b="1" dirty="0" smtClean="0">
                <a:solidFill>
                  <a:srgbClr val="FF0000"/>
                </a:solidFill>
              </a:rPr>
              <a:t> Rom. 1:3</a:t>
            </a:r>
          </a:p>
          <a:p>
            <a:endParaRPr lang="en-US" sz="3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The Unity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Man in God’s image: unity in plurality </a:t>
            </a:r>
            <a:r>
              <a:rPr lang="en-US" sz="3600" b="1" dirty="0" smtClean="0">
                <a:solidFill>
                  <a:srgbClr val="FF0000"/>
                </a:solidFill>
              </a:rPr>
              <a:t>2:24</a:t>
            </a:r>
          </a:p>
          <a:p>
            <a:r>
              <a:rPr lang="en-US" sz="3600" dirty="0" smtClean="0"/>
              <a:t>Unity of thought: </a:t>
            </a:r>
            <a:r>
              <a:rPr lang="en-US" sz="3600" i="1" dirty="0" smtClean="0">
                <a:solidFill>
                  <a:srgbClr val="7030A0"/>
                </a:solidFill>
              </a:rPr>
              <a:t>leave his father and mother and cleave to his wife</a:t>
            </a:r>
          </a:p>
          <a:p>
            <a:r>
              <a:rPr lang="en-US" sz="3600" dirty="0" smtClean="0"/>
              <a:t>Unity of action: </a:t>
            </a:r>
            <a:r>
              <a:rPr lang="en-US" sz="3600" i="1" dirty="0" smtClean="0">
                <a:solidFill>
                  <a:srgbClr val="7030A0"/>
                </a:solidFill>
              </a:rPr>
              <a:t>two shall become one flesh</a:t>
            </a:r>
          </a:p>
          <a:p>
            <a:r>
              <a:rPr lang="en-US" sz="3600" b="1" i="1" dirty="0" smtClean="0">
                <a:solidFill>
                  <a:srgbClr val="0070C0"/>
                </a:solidFill>
              </a:rPr>
              <a:t>Male</a:t>
            </a:r>
            <a:r>
              <a:rPr lang="en-US" sz="3600" i="1" dirty="0" smtClean="0">
                <a:solidFill>
                  <a:srgbClr val="00B0F0"/>
                </a:solidFill>
              </a:rPr>
              <a:t> </a:t>
            </a:r>
            <a:r>
              <a:rPr lang="en-US" sz="3600" i="1" dirty="0" smtClean="0"/>
              <a:t>and</a:t>
            </a:r>
            <a:r>
              <a:rPr lang="en-US" sz="3600" i="1" dirty="0" smtClean="0">
                <a:solidFill>
                  <a:srgbClr val="00B0F0"/>
                </a:solidFill>
              </a:rPr>
              <a:t> </a:t>
            </a:r>
            <a:r>
              <a:rPr lang="en-US" sz="3600" b="1" i="1" dirty="0" smtClean="0">
                <a:solidFill>
                  <a:srgbClr val="FF33CC"/>
                </a:solidFill>
              </a:rPr>
              <a:t>female</a:t>
            </a:r>
            <a:r>
              <a:rPr lang="en-US" sz="3600" i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different functions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Unity </a:t>
            </a:r>
            <a:r>
              <a:rPr lang="en-US" sz="3600" dirty="0" smtClean="0"/>
              <a:t>in</a:t>
            </a:r>
            <a:r>
              <a:rPr lang="en-US" sz="3600" b="1" dirty="0" smtClean="0">
                <a:solidFill>
                  <a:srgbClr val="00B0F0"/>
                </a:solidFill>
              </a:rPr>
              <a:t> Christ </a:t>
            </a:r>
            <a:r>
              <a:rPr lang="en-US" sz="3600" dirty="0" smtClean="0"/>
              <a:t>should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reflect</a:t>
            </a:r>
            <a:r>
              <a:rPr lang="en-US" sz="3600" b="1" dirty="0" smtClean="0">
                <a:solidFill>
                  <a:srgbClr val="00B0F0"/>
                </a:solidFill>
              </a:rPr>
              <a:t> unity </a:t>
            </a:r>
            <a:r>
              <a:rPr lang="en-US" sz="3600" dirty="0" smtClean="0"/>
              <a:t>of</a:t>
            </a:r>
            <a:r>
              <a:rPr lang="en-US" sz="3600" b="1" dirty="0" smtClean="0">
                <a:solidFill>
                  <a:srgbClr val="00B0F0"/>
                </a:solidFill>
              </a:rPr>
              <a:t> God </a:t>
            </a:r>
            <a:r>
              <a:rPr lang="en-US" sz="3600" b="1" dirty="0" smtClean="0">
                <a:solidFill>
                  <a:srgbClr val="FF0000"/>
                </a:solidFill>
              </a:rPr>
              <a:t>John 17:20-21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1 John 4:7-8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is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love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Gal. 3:28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1 Cor. 12:12 </a:t>
            </a:r>
            <a:r>
              <a:rPr lang="en-US" sz="3600" b="1" dirty="0" smtClean="0">
                <a:solidFill>
                  <a:srgbClr val="00B050"/>
                </a:solidFill>
              </a:rPr>
              <a:t>variety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of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members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Equals submit to each other </a:t>
            </a:r>
            <a:r>
              <a:rPr lang="en-US" sz="3600" b="1" dirty="0" smtClean="0">
                <a:solidFill>
                  <a:srgbClr val="FF0000"/>
                </a:solidFill>
              </a:rPr>
              <a:t>Phil. 2:1-11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268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UNITY OF GOD</vt:lpstr>
      <vt:lpstr>God Created Man in His Image</vt:lpstr>
      <vt:lpstr>The Unity of God</vt:lpstr>
      <vt:lpstr>The Unity of Man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UNITY OF GOD</dc:title>
  <dc:creator>James</dc:creator>
  <cp:lastModifiedBy>James</cp:lastModifiedBy>
  <cp:revision>2</cp:revision>
  <dcterms:created xsi:type="dcterms:W3CDTF">2016-05-15T19:07:56Z</dcterms:created>
  <dcterms:modified xsi:type="dcterms:W3CDTF">2016-05-15T21:00:48Z</dcterms:modified>
</cp:coreProperties>
</file>