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2/15/2015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39935-F143-40F7-9947-0D39363D0B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2/15/2015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65DFE-17EB-4B33-B5B2-E3C3885903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65DFE-17EB-4B33-B5B2-E3C38859031F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2/15/2015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43AA-CA8F-4573-BCCF-DC30A789D7DE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321EB-DA18-42C1-8C3C-CCF2833BC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QUEST FOR CHARACTER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PROVERBS 22:1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The Simple – </a:t>
            </a:r>
            <a:r>
              <a:rPr lang="en-US" b="1" dirty="0" smtClean="0">
                <a:solidFill>
                  <a:srgbClr val="FF0000"/>
                </a:solidFill>
              </a:rPr>
              <a:t>1:4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 clean slate - ignorant, inexperienced </a:t>
            </a:r>
            <a:r>
              <a:rPr lang="en-US" sz="3600" b="1" dirty="0" smtClean="0">
                <a:solidFill>
                  <a:srgbClr val="FF0000"/>
                </a:solidFill>
              </a:rPr>
              <a:t>7:7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 cares </a:t>
            </a:r>
            <a:r>
              <a:rPr lang="en-US" sz="3600" b="1" dirty="0" smtClean="0">
                <a:solidFill>
                  <a:srgbClr val="FF0000"/>
                </a:solidFill>
              </a:rPr>
              <a:t>Ps. 116:5-7; 119:130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Neglect</a:t>
            </a:r>
            <a:r>
              <a:rPr lang="en-US" sz="3600" dirty="0" smtClean="0"/>
              <a:t> of instruction/correction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b="1" dirty="0" smtClean="0">
                <a:sym typeface="Wingdings" pitchFamily="2" charset="2"/>
              </a:rPr>
              <a:t>fool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29:15; 9:13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Taught</a:t>
            </a:r>
            <a:r>
              <a:rPr lang="en-US" sz="3600" dirty="0" smtClean="0"/>
              <a:t> by parents but still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inexperienced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00B050"/>
                </a:solidFill>
              </a:rPr>
              <a:t>contrasted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dirty="0" smtClean="0"/>
              <a:t>with the </a:t>
            </a:r>
            <a:r>
              <a:rPr lang="en-US" sz="3600" b="1" dirty="0" smtClean="0">
                <a:solidFill>
                  <a:srgbClr val="C00000"/>
                </a:solidFill>
              </a:rPr>
              <a:t>scoffer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19:25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dirty="0" smtClean="0"/>
              <a:t>and with the </a:t>
            </a:r>
            <a:r>
              <a:rPr lang="en-US" sz="3600" b="1" dirty="0" smtClean="0">
                <a:solidFill>
                  <a:srgbClr val="0070C0"/>
                </a:solidFill>
              </a:rPr>
              <a:t>wise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22:3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Attitude</a:t>
            </a:r>
            <a:r>
              <a:rPr lang="en-US" sz="3600" dirty="0" smtClean="0"/>
              <a:t> toward </a:t>
            </a:r>
            <a:r>
              <a:rPr lang="en-US" sz="3600" b="1" dirty="0" smtClean="0">
                <a:solidFill>
                  <a:srgbClr val="0070C0"/>
                </a:solidFill>
              </a:rPr>
              <a:t>instruction</a:t>
            </a:r>
            <a:r>
              <a:rPr lang="en-US" sz="3600" dirty="0" smtClean="0"/>
              <a:t> will </a:t>
            </a:r>
            <a:r>
              <a:rPr lang="en-US" sz="3600" b="1" dirty="0" smtClean="0">
                <a:solidFill>
                  <a:srgbClr val="00B050"/>
                </a:solidFill>
              </a:rPr>
              <a:t>determine</a:t>
            </a:r>
            <a:r>
              <a:rPr lang="en-US" sz="3600" dirty="0" smtClean="0"/>
              <a:t> the path he will take </a:t>
            </a:r>
            <a:r>
              <a:rPr lang="en-US" sz="3600" b="1" dirty="0" smtClean="0">
                <a:solidFill>
                  <a:srgbClr val="FF0000"/>
                </a:solidFill>
              </a:rPr>
              <a:t>14:18</a:t>
            </a:r>
          </a:p>
          <a:p>
            <a:r>
              <a:rPr lang="en-US" sz="3600" b="1" dirty="0" smtClean="0">
                <a:solidFill>
                  <a:srgbClr val="993300"/>
                </a:solidFill>
              </a:rPr>
              <a:t>Willful</a:t>
            </a:r>
            <a:r>
              <a:rPr lang="en-US" sz="3600" dirty="0" smtClean="0">
                <a:solidFill>
                  <a:srgbClr val="993300"/>
                </a:solidFill>
              </a:rPr>
              <a:t> ignorance </a:t>
            </a:r>
            <a:r>
              <a:rPr lang="en-US" sz="3600" dirty="0" smtClean="0"/>
              <a:t>is </a:t>
            </a:r>
            <a:r>
              <a:rPr lang="en-US" sz="3600" b="1" dirty="0" smtClean="0">
                <a:solidFill>
                  <a:srgbClr val="993300"/>
                </a:solidFill>
              </a:rPr>
              <a:t>foolish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1:22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The Fool – </a:t>
            </a:r>
            <a:r>
              <a:rPr lang="en-US" b="1" dirty="0" smtClean="0">
                <a:solidFill>
                  <a:srgbClr val="FF0000"/>
                </a:solidFill>
              </a:rPr>
              <a:t>26:1-12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Has </a:t>
            </a:r>
            <a:r>
              <a:rPr lang="en-US" sz="3600" b="1" dirty="0" smtClean="0">
                <a:solidFill>
                  <a:srgbClr val="009900"/>
                </a:solidFill>
              </a:rPr>
              <a:t>refused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instruction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1:7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15:5</a:t>
            </a:r>
          </a:p>
          <a:p>
            <a:r>
              <a:rPr lang="en-US" sz="3600" b="1" dirty="0" smtClean="0">
                <a:solidFill>
                  <a:srgbClr val="009900"/>
                </a:solidFill>
              </a:rPr>
              <a:t>Refuses</a:t>
            </a:r>
            <a:r>
              <a:rPr lang="en-US" sz="3600" b="1" dirty="0" smtClean="0">
                <a:solidFill>
                  <a:srgbClr val="00B0F0"/>
                </a:solidFill>
              </a:rPr>
              <a:t> God </a:t>
            </a:r>
            <a:r>
              <a:rPr lang="en-US" sz="3600" b="1" dirty="0" smtClean="0">
                <a:solidFill>
                  <a:srgbClr val="FF0000"/>
                </a:solidFill>
              </a:rPr>
              <a:t>Ps. 14:1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Wise</a:t>
            </a:r>
            <a:r>
              <a:rPr lang="en-US" sz="3600" dirty="0" smtClean="0"/>
              <a:t> in </a:t>
            </a:r>
            <a:r>
              <a:rPr lang="en-US" sz="3600" b="1" dirty="0" smtClean="0">
                <a:solidFill>
                  <a:srgbClr val="002060"/>
                </a:solidFill>
              </a:rPr>
              <a:t>his own </a:t>
            </a:r>
            <a:r>
              <a:rPr lang="en-US" sz="3600" dirty="0" smtClean="0"/>
              <a:t>eyes </a:t>
            </a:r>
            <a:r>
              <a:rPr lang="en-US" sz="3600" b="1" dirty="0" smtClean="0">
                <a:solidFill>
                  <a:srgbClr val="FF0000"/>
                </a:solidFill>
              </a:rPr>
              <a:t>26:5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28:26</a:t>
            </a:r>
          </a:p>
          <a:p>
            <a:r>
              <a:rPr lang="en-US" sz="3600" dirty="0" smtClean="0">
                <a:solidFill>
                  <a:srgbClr val="009900"/>
                </a:solidFill>
              </a:rPr>
              <a:t>Does </a:t>
            </a:r>
            <a:r>
              <a:rPr lang="en-US" sz="3600" b="1" dirty="0" smtClean="0">
                <a:solidFill>
                  <a:srgbClr val="009900"/>
                </a:solidFill>
              </a:rPr>
              <a:t>not</a:t>
            </a:r>
            <a:r>
              <a:rPr lang="en-US" sz="3600" dirty="0" smtClean="0">
                <a:solidFill>
                  <a:srgbClr val="009900"/>
                </a:solidFill>
              </a:rPr>
              <a:t> learn </a:t>
            </a:r>
            <a:r>
              <a:rPr lang="en-US" sz="3600" dirty="0" smtClean="0"/>
              <a:t>from his </a:t>
            </a:r>
            <a:r>
              <a:rPr lang="en-US" sz="3600" b="1" dirty="0" smtClean="0">
                <a:solidFill>
                  <a:srgbClr val="C00000"/>
                </a:solidFill>
              </a:rPr>
              <a:t>mistakes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26:11</a:t>
            </a:r>
          </a:p>
          <a:p>
            <a:r>
              <a:rPr lang="en-US" sz="3600" dirty="0" smtClean="0"/>
              <a:t>Discontent </a:t>
            </a:r>
            <a:r>
              <a:rPr lang="en-US" sz="3600" b="1" dirty="0" smtClean="0">
                <a:solidFill>
                  <a:srgbClr val="FF0000"/>
                </a:solidFill>
              </a:rPr>
              <a:t>17:24</a:t>
            </a:r>
          </a:p>
          <a:p>
            <a:r>
              <a:rPr lang="en-US" sz="3600" dirty="0" smtClean="0"/>
              <a:t>Loves </a:t>
            </a:r>
            <a:r>
              <a:rPr lang="en-US" sz="3600" dirty="0" smtClean="0">
                <a:solidFill>
                  <a:srgbClr val="009900"/>
                </a:solidFill>
              </a:rPr>
              <a:t>expressing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his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thoughts </a:t>
            </a:r>
            <a:r>
              <a:rPr lang="en-US" sz="3600" b="1" dirty="0" smtClean="0">
                <a:solidFill>
                  <a:srgbClr val="FF0000"/>
                </a:solidFill>
              </a:rPr>
              <a:t>18:2 </a:t>
            </a:r>
            <a:r>
              <a:rPr lang="en-US" sz="3600" dirty="0" smtClean="0"/>
              <a:t>but </a:t>
            </a:r>
            <a:r>
              <a:rPr lang="en-US" sz="3600" dirty="0" smtClean="0">
                <a:solidFill>
                  <a:srgbClr val="C00000"/>
                </a:solidFill>
              </a:rPr>
              <a:t>doesn’t listen</a:t>
            </a:r>
            <a:r>
              <a:rPr lang="en-US" sz="3600" dirty="0" smtClean="0"/>
              <a:t>; </a:t>
            </a:r>
            <a:r>
              <a:rPr lang="en-US" sz="3600" dirty="0" smtClean="0">
                <a:solidFill>
                  <a:srgbClr val="009900"/>
                </a:solidFill>
              </a:rPr>
              <a:t>talks</a:t>
            </a:r>
            <a:r>
              <a:rPr lang="en-US" sz="3600" dirty="0" smtClean="0"/>
              <a:t> without </a:t>
            </a:r>
            <a:r>
              <a:rPr lang="en-US" sz="3600" dirty="0" smtClean="0">
                <a:solidFill>
                  <a:srgbClr val="00B050"/>
                </a:solidFill>
              </a:rPr>
              <a:t>thinking</a:t>
            </a:r>
            <a:r>
              <a:rPr lang="en-US" sz="3600" b="1" dirty="0" smtClean="0">
                <a:solidFill>
                  <a:srgbClr val="FF0000"/>
                </a:solidFill>
              </a:rPr>
              <a:t> 15:2</a:t>
            </a:r>
          </a:p>
          <a:p>
            <a:r>
              <a:rPr lang="en-US" sz="3600" dirty="0" smtClean="0"/>
              <a:t>Enjoys sin </a:t>
            </a:r>
            <a:r>
              <a:rPr lang="en-US" sz="3600" b="1" dirty="0" smtClean="0">
                <a:solidFill>
                  <a:srgbClr val="FF0000"/>
                </a:solidFill>
              </a:rPr>
              <a:t>10:23</a:t>
            </a:r>
          </a:p>
          <a:p>
            <a:r>
              <a:rPr lang="en-US" sz="3600" dirty="0" smtClean="0"/>
              <a:t>Hard to correct </a:t>
            </a:r>
            <a:r>
              <a:rPr lang="en-US" sz="3600" b="1" dirty="0" smtClean="0">
                <a:solidFill>
                  <a:srgbClr val="FF0000"/>
                </a:solidFill>
              </a:rPr>
              <a:t>17:10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27:22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The Scoffer – </a:t>
            </a:r>
            <a:r>
              <a:rPr lang="en-US" b="1" dirty="0" smtClean="0">
                <a:solidFill>
                  <a:srgbClr val="FF0000"/>
                </a:solidFill>
              </a:rPr>
              <a:t>9:7-8,12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26:12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29:20 </a:t>
            </a:r>
            <a:r>
              <a:rPr lang="en-US" sz="3600" dirty="0" smtClean="0"/>
              <a:t>someone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worse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than a fool</a:t>
            </a:r>
          </a:p>
          <a:p>
            <a:r>
              <a:rPr lang="en-US" sz="3600" dirty="0" smtClean="0"/>
              <a:t>A hardened fool and self-willed sinner </a:t>
            </a:r>
            <a:r>
              <a:rPr lang="en-US" sz="3600" b="1" dirty="0" smtClean="0">
                <a:solidFill>
                  <a:srgbClr val="FF0000"/>
                </a:solidFill>
              </a:rPr>
              <a:t>29:8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Walking according to their own lusts </a:t>
            </a:r>
            <a:r>
              <a:rPr lang="en-US" sz="3600" b="1" dirty="0" smtClean="0">
                <a:solidFill>
                  <a:srgbClr val="FF0000"/>
                </a:solidFill>
              </a:rPr>
              <a:t>2 Peter 3:3 </a:t>
            </a:r>
            <a:r>
              <a:rPr lang="en-US" sz="3600" dirty="0" smtClean="0">
                <a:solidFill>
                  <a:srgbClr val="993300"/>
                </a:solidFill>
              </a:rPr>
              <a:t>cynical  </a:t>
            </a:r>
            <a:r>
              <a:rPr lang="en-US" sz="3600" b="1" dirty="0" smtClean="0">
                <a:solidFill>
                  <a:srgbClr val="FF0000"/>
                </a:solidFill>
              </a:rPr>
              <a:t>2 Pt. 3:4-5</a:t>
            </a:r>
          </a:p>
          <a:p>
            <a:r>
              <a:rPr lang="en-US" sz="3600" dirty="0" smtClean="0"/>
              <a:t>Prideful </a:t>
            </a:r>
            <a:r>
              <a:rPr lang="en-US" sz="3600" b="1" dirty="0" smtClean="0">
                <a:solidFill>
                  <a:srgbClr val="FF0000"/>
                </a:solidFill>
              </a:rPr>
              <a:t>21:24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Hates </a:t>
            </a:r>
            <a:r>
              <a:rPr lang="en-US" sz="3600" b="1" dirty="0" smtClean="0">
                <a:solidFill>
                  <a:srgbClr val="0070C0"/>
                </a:solidFill>
              </a:rPr>
              <a:t>correction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9:7-8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Contentious </a:t>
            </a:r>
            <a:r>
              <a:rPr lang="en-US" sz="3600" b="1" dirty="0" smtClean="0">
                <a:solidFill>
                  <a:srgbClr val="FF0000"/>
                </a:solidFill>
              </a:rPr>
              <a:t>22:10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Hated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by men </a:t>
            </a:r>
            <a:r>
              <a:rPr lang="en-US" sz="3600" b="1" dirty="0" smtClean="0">
                <a:solidFill>
                  <a:srgbClr val="FF0000"/>
                </a:solidFill>
              </a:rPr>
              <a:t>24:9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The Wise Person -</a:t>
            </a:r>
            <a:r>
              <a:rPr lang="en-US" b="1" dirty="0" smtClean="0">
                <a:solidFill>
                  <a:srgbClr val="FF0000"/>
                </a:solidFill>
              </a:rPr>
              <a:t>1:5-7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Has learned from instruction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Willing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work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10:5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Willing </a:t>
            </a:r>
            <a:r>
              <a:rPr lang="en-US" sz="3600" dirty="0" smtClean="0"/>
              <a:t>to </a:t>
            </a:r>
            <a:r>
              <a:rPr lang="en-US" sz="3600" b="1" dirty="0" smtClean="0">
                <a:solidFill>
                  <a:srgbClr val="00B050"/>
                </a:solidFill>
              </a:rPr>
              <a:t>listen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10:8</a:t>
            </a:r>
            <a:r>
              <a:rPr lang="en-US" sz="3600" dirty="0" smtClean="0"/>
              <a:t> (</a:t>
            </a:r>
            <a:r>
              <a:rPr lang="en-US" sz="3600" b="1" dirty="0" smtClean="0">
                <a:solidFill>
                  <a:srgbClr val="FF0000"/>
                </a:solidFill>
              </a:rPr>
              <a:t>James 1:19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He </a:t>
            </a:r>
            <a:r>
              <a:rPr lang="en-US" sz="3600" b="1" dirty="0" smtClean="0">
                <a:solidFill>
                  <a:srgbClr val="00B050"/>
                </a:solidFill>
              </a:rPr>
              <a:t>knows</a:t>
            </a:r>
            <a:r>
              <a:rPr lang="en-US" sz="3600" dirty="0" smtClean="0"/>
              <a:t> what he is doing </a:t>
            </a:r>
            <a:r>
              <a:rPr lang="en-US" sz="3600" b="1" dirty="0" smtClean="0">
                <a:solidFill>
                  <a:srgbClr val="FF0000"/>
                </a:solidFill>
              </a:rPr>
              <a:t>14:8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Foresees</a:t>
            </a:r>
            <a:r>
              <a:rPr lang="en-US" sz="3600" dirty="0" smtClean="0"/>
              <a:t> </a:t>
            </a:r>
            <a:r>
              <a:rPr lang="en-US" sz="3600" b="1" dirty="0" smtClean="0"/>
              <a:t>trouble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9900"/>
                </a:solidFill>
              </a:rPr>
              <a:t>avoids</a:t>
            </a:r>
            <a:r>
              <a:rPr lang="en-US" sz="3600" dirty="0" smtClean="0"/>
              <a:t> it  </a:t>
            </a:r>
            <a:r>
              <a:rPr lang="en-US" sz="3600" b="1" dirty="0" smtClean="0">
                <a:solidFill>
                  <a:srgbClr val="FF0000"/>
                </a:solidFill>
              </a:rPr>
              <a:t>14:16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Emotions</a:t>
            </a:r>
            <a:r>
              <a:rPr lang="en-US" sz="3600" dirty="0" smtClean="0"/>
              <a:t> are under </a:t>
            </a:r>
            <a:r>
              <a:rPr lang="en-US" sz="3600" dirty="0" smtClean="0">
                <a:solidFill>
                  <a:srgbClr val="009900"/>
                </a:solidFill>
              </a:rPr>
              <a:t>control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29:11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Speech</a:t>
            </a:r>
            <a:r>
              <a:rPr lang="en-US" sz="3600" dirty="0" smtClean="0"/>
              <a:t> is under </a:t>
            </a:r>
            <a:r>
              <a:rPr lang="en-US" sz="3600" dirty="0" smtClean="0">
                <a:solidFill>
                  <a:srgbClr val="009900"/>
                </a:solidFill>
              </a:rPr>
              <a:t>control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15:28,1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Trusts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the Lord </a:t>
            </a:r>
            <a:r>
              <a:rPr lang="en-US" sz="3600" b="1" dirty="0" smtClean="0">
                <a:solidFill>
                  <a:srgbClr val="FF0000"/>
                </a:solidFill>
              </a:rPr>
              <a:t>9:10; Rom. 10:9-10; 6:3-4; 1 Cor. 1:30 </a:t>
            </a:r>
            <a:r>
              <a:rPr lang="en-US" sz="3600" b="1" dirty="0" smtClean="0">
                <a:solidFill>
                  <a:srgbClr val="00B0F0"/>
                </a:solidFill>
              </a:rPr>
              <a:t>Christ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is our </a:t>
            </a:r>
            <a:r>
              <a:rPr lang="en-US" sz="3600" b="1" dirty="0" smtClean="0">
                <a:solidFill>
                  <a:srgbClr val="00B0F0"/>
                </a:solidFill>
              </a:rPr>
              <a:t>wisdom</a:t>
            </a:r>
            <a:r>
              <a:rPr lang="en-US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230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QUEST FOR CHARACTER</vt:lpstr>
      <vt:lpstr>The Simple – 1:4</vt:lpstr>
      <vt:lpstr>The Fool – 26:1-12</vt:lpstr>
      <vt:lpstr>The Scoffer – 9:7-8,12</vt:lpstr>
      <vt:lpstr>The Wise Person -1:5-7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QUEST FOR CHARACTER</dc:title>
  <dc:creator>James</dc:creator>
  <cp:lastModifiedBy>James</cp:lastModifiedBy>
  <cp:revision>28</cp:revision>
  <dcterms:created xsi:type="dcterms:W3CDTF">2015-02-14T19:16:22Z</dcterms:created>
  <dcterms:modified xsi:type="dcterms:W3CDTF">2015-02-15T05:27:52Z</dcterms:modified>
</cp:coreProperties>
</file>