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B507-0573-4589-AD89-BB3B1940FBBD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CEF8-FAFA-4626-AE9E-41174D995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THE NATURE OF GOD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GENESIS 1:26-27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God </a:t>
            </a:r>
            <a:r>
              <a:rPr lang="en-US" b="1" dirty="0"/>
              <a:t>C</a:t>
            </a:r>
            <a:r>
              <a:rPr lang="en-US" b="1" dirty="0" smtClean="0"/>
              <a:t>reated Man in His Image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Genesis 1:26</a:t>
            </a:r>
            <a:r>
              <a:rPr lang="en-US" sz="3600" dirty="0" smtClean="0"/>
              <a:t>: </a:t>
            </a:r>
            <a:r>
              <a:rPr lang="en-US" sz="3600" i="1" dirty="0" smtClean="0">
                <a:solidFill>
                  <a:srgbClr val="7030A0"/>
                </a:solidFill>
              </a:rPr>
              <a:t>Then God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i="1" dirty="0" smtClean="0">
                <a:solidFill>
                  <a:srgbClr val="7030A0"/>
                </a:solidFill>
              </a:rPr>
              <a:t>said,</a:t>
            </a:r>
            <a:r>
              <a:rPr lang="en-US" sz="3600" i="1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“Let Us make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man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in Our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image,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according to Our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likeness;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dirty="0" smtClean="0">
                <a:solidFill>
                  <a:srgbClr val="7030A0"/>
                </a:solidFill>
              </a:rPr>
              <a:t>let them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dirty="0" smtClean="0">
                <a:solidFill>
                  <a:srgbClr val="7030A0"/>
                </a:solidFill>
              </a:rPr>
              <a:t>have dominion…”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b="1" dirty="0" smtClean="0">
                <a:solidFill>
                  <a:srgbClr val="FF0000"/>
                </a:solidFill>
              </a:rPr>
              <a:t>v.27</a:t>
            </a:r>
            <a:r>
              <a:rPr lang="en-US" sz="3600" dirty="0" smtClean="0"/>
              <a:t>: </a:t>
            </a:r>
            <a:r>
              <a:rPr lang="en-US" sz="3600" i="1" dirty="0" smtClean="0">
                <a:solidFill>
                  <a:srgbClr val="7030A0"/>
                </a:solidFill>
              </a:rPr>
              <a:t>So God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i="1" dirty="0" smtClean="0">
                <a:solidFill>
                  <a:srgbClr val="7030A0"/>
                </a:solidFill>
              </a:rPr>
              <a:t>created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man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in His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own image;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in the image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of God </a:t>
            </a:r>
            <a:r>
              <a:rPr lang="en-US" sz="3600" dirty="0" smtClean="0">
                <a:solidFill>
                  <a:srgbClr val="0070C0"/>
                </a:solidFill>
              </a:rPr>
              <a:t>(pl.) </a:t>
            </a:r>
            <a:r>
              <a:rPr lang="en-US" sz="3600" i="1" dirty="0" smtClean="0">
                <a:solidFill>
                  <a:srgbClr val="7030A0"/>
                </a:solidFill>
              </a:rPr>
              <a:t>He created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him;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male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and female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He created </a:t>
            </a:r>
            <a:r>
              <a:rPr lang="en-US" sz="3600" dirty="0" smtClean="0">
                <a:solidFill>
                  <a:srgbClr val="00B050"/>
                </a:solidFill>
              </a:rPr>
              <a:t>(sing.) </a:t>
            </a:r>
            <a:r>
              <a:rPr lang="en-US" sz="3600" i="1" dirty="0" smtClean="0">
                <a:solidFill>
                  <a:srgbClr val="7030A0"/>
                </a:solidFill>
              </a:rPr>
              <a:t>them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(pl.)</a:t>
            </a:r>
          </a:p>
          <a:p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 Created Man in His Image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“</a:t>
            </a:r>
            <a:r>
              <a:rPr lang="en-US" sz="3600" i="1" dirty="0" smtClean="0">
                <a:solidFill>
                  <a:srgbClr val="7030A0"/>
                </a:solidFill>
              </a:rPr>
              <a:t>In</a:t>
            </a:r>
            <a:r>
              <a:rPr lang="en-US" sz="3600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smtClean="0">
                <a:solidFill>
                  <a:srgbClr val="7030A0"/>
                </a:solidFill>
              </a:rPr>
              <a:t>Our</a:t>
            </a:r>
            <a:r>
              <a:rPr lang="en-US" sz="3600" i="1" dirty="0" smtClean="0">
                <a:solidFill>
                  <a:srgbClr val="FFFF00"/>
                </a:solidFill>
              </a:rPr>
              <a:t> </a:t>
            </a:r>
            <a:r>
              <a:rPr lang="en-US" sz="3600" i="1" dirty="0" smtClean="0">
                <a:solidFill>
                  <a:srgbClr val="7030A0"/>
                </a:solidFill>
              </a:rPr>
              <a:t>image</a:t>
            </a:r>
            <a:r>
              <a:rPr lang="en-US" sz="3600" dirty="0" smtClean="0">
                <a:solidFill>
                  <a:srgbClr val="7030A0"/>
                </a:solidFill>
              </a:rPr>
              <a:t>”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=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i="1" dirty="0" smtClean="0">
                <a:solidFill>
                  <a:srgbClr val="7030A0"/>
                </a:solidFill>
              </a:rPr>
              <a:t>“in </a:t>
            </a:r>
            <a:r>
              <a:rPr lang="en-US" sz="3600" b="1" i="1" dirty="0" smtClean="0">
                <a:solidFill>
                  <a:srgbClr val="7030A0"/>
                </a:solidFill>
              </a:rPr>
              <a:t>His</a:t>
            </a:r>
            <a:r>
              <a:rPr lang="en-US" sz="3600" i="1" dirty="0" smtClean="0">
                <a:solidFill>
                  <a:srgbClr val="7030A0"/>
                </a:solidFill>
              </a:rPr>
              <a:t> image”</a:t>
            </a:r>
          </a:p>
          <a:p>
            <a:r>
              <a:rPr lang="en-US" sz="3600" dirty="0" smtClean="0"/>
              <a:t>In </a:t>
            </a:r>
            <a:r>
              <a:rPr lang="en-US" sz="3600" b="1" dirty="0" smtClean="0">
                <a:solidFill>
                  <a:srgbClr val="00B0F0"/>
                </a:solidFill>
              </a:rPr>
              <a:t>God’s</a:t>
            </a:r>
            <a:r>
              <a:rPr lang="en-US" sz="3600" dirty="0" smtClean="0"/>
              <a:t> image = </a:t>
            </a:r>
            <a:r>
              <a:rPr lang="en-US" sz="3600" dirty="0" smtClean="0">
                <a:solidFill>
                  <a:srgbClr val="0070C0"/>
                </a:solidFill>
              </a:rPr>
              <a:t>plurality</a:t>
            </a:r>
            <a:r>
              <a:rPr lang="en-US" sz="3600" dirty="0" smtClean="0"/>
              <a:t> in </a:t>
            </a:r>
            <a:r>
              <a:rPr lang="en-US" sz="3600" dirty="0" smtClean="0">
                <a:solidFill>
                  <a:srgbClr val="00B050"/>
                </a:solidFill>
              </a:rPr>
              <a:t>unity</a:t>
            </a:r>
          </a:p>
          <a:p>
            <a:r>
              <a:rPr lang="en-US" sz="3600" i="1" dirty="0" smtClean="0">
                <a:solidFill>
                  <a:srgbClr val="7030A0"/>
                </a:solidFill>
              </a:rPr>
              <a:t>Created</a:t>
            </a:r>
            <a:r>
              <a:rPr lang="en-US" sz="3600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</a:rPr>
              <a:t>man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= </a:t>
            </a:r>
            <a:r>
              <a:rPr lang="en-US" sz="3600" i="1" dirty="0" smtClean="0">
                <a:solidFill>
                  <a:srgbClr val="7030A0"/>
                </a:solidFill>
              </a:rPr>
              <a:t>created</a:t>
            </a:r>
            <a:r>
              <a:rPr lang="en-US" sz="3600" i="1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</a:rPr>
              <a:t>him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= </a:t>
            </a:r>
            <a:r>
              <a:rPr lang="en-US" sz="3600" i="1" dirty="0" smtClean="0">
                <a:solidFill>
                  <a:srgbClr val="7030A0"/>
                </a:solidFill>
              </a:rPr>
              <a:t>created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smtClean="0">
                <a:solidFill>
                  <a:srgbClr val="00B050"/>
                </a:solidFill>
              </a:rPr>
              <a:t>them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Man</a:t>
            </a:r>
            <a:r>
              <a:rPr lang="en-US" sz="3600" dirty="0" smtClean="0"/>
              <a:t> is </a:t>
            </a:r>
            <a:r>
              <a:rPr lang="en-US" sz="3600" dirty="0" smtClean="0">
                <a:solidFill>
                  <a:srgbClr val="0070C0"/>
                </a:solidFill>
              </a:rPr>
              <a:t>plurality</a:t>
            </a:r>
            <a:r>
              <a:rPr lang="en-US" sz="3600" dirty="0" smtClean="0"/>
              <a:t> in </a:t>
            </a:r>
            <a:r>
              <a:rPr lang="en-US" sz="3600" dirty="0" smtClean="0">
                <a:solidFill>
                  <a:srgbClr val="00B050"/>
                </a:solidFill>
              </a:rPr>
              <a:t>one</a:t>
            </a:r>
            <a:r>
              <a:rPr lang="en-US" sz="3600" dirty="0" smtClean="0"/>
              <a:t> (</a:t>
            </a:r>
            <a:r>
              <a:rPr lang="en-US" sz="3600" i="1" dirty="0" smtClean="0">
                <a:solidFill>
                  <a:srgbClr val="7030A0"/>
                </a:solidFill>
              </a:rPr>
              <a:t>male </a:t>
            </a:r>
            <a:r>
              <a:rPr lang="en-US" sz="3600" b="1" i="1" dirty="0" smtClean="0">
                <a:solidFill>
                  <a:srgbClr val="7030A0"/>
                </a:solidFill>
              </a:rPr>
              <a:t>and</a:t>
            </a:r>
            <a:r>
              <a:rPr lang="en-US" sz="3600" i="1" dirty="0" smtClean="0">
                <a:solidFill>
                  <a:srgbClr val="7030A0"/>
                </a:solidFill>
              </a:rPr>
              <a:t> female</a:t>
            </a:r>
            <a:r>
              <a:rPr lang="en-US" sz="3600" dirty="0" smtClean="0"/>
              <a:t>)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V.26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i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(</a:t>
            </a:r>
            <a:r>
              <a:rPr lang="en-US" sz="3600" dirty="0" err="1" smtClean="0"/>
              <a:t>Eloh</a:t>
            </a:r>
            <a:r>
              <a:rPr lang="en-US" sz="3600" b="1" dirty="0" err="1" smtClean="0">
                <a:solidFill>
                  <a:srgbClr val="0070C0"/>
                </a:solidFill>
              </a:rPr>
              <a:t>im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pl.</a:t>
            </a:r>
            <a:r>
              <a:rPr lang="en-US" sz="3600" dirty="0" smtClean="0"/>
              <a:t>) </a:t>
            </a:r>
            <a:r>
              <a:rPr lang="en-US" sz="3600" i="1" dirty="0" smtClean="0">
                <a:solidFill>
                  <a:srgbClr val="7030A0"/>
                </a:solidFill>
              </a:rPr>
              <a:t>said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00B050"/>
                </a:solidFill>
              </a:rPr>
              <a:t>sing.</a:t>
            </a:r>
            <a:r>
              <a:rPr lang="en-US" sz="3600" dirty="0" smtClean="0"/>
              <a:t>); </a:t>
            </a:r>
            <a:r>
              <a:rPr lang="en-US" sz="3600" b="1" dirty="0" smtClean="0">
                <a:solidFill>
                  <a:srgbClr val="FF0000"/>
                </a:solidFill>
              </a:rPr>
              <a:t>v.27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(</a:t>
            </a:r>
            <a:r>
              <a:rPr lang="en-US" sz="3600" dirty="0" smtClean="0">
                <a:solidFill>
                  <a:srgbClr val="0070C0"/>
                </a:solidFill>
              </a:rPr>
              <a:t>pl.</a:t>
            </a:r>
            <a:r>
              <a:rPr lang="en-US" sz="3600" dirty="0" smtClean="0"/>
              <a:t>) </a:t>
            </a:r>
            <a:r>
              <a:rPr lang="en-US" sz="3600" dirty="0" smtClean="0">
                <a:solidFill>
                  <a:srgbClr val="7030A0"/>
                </a:solidFill>
              </a:rPr>
              <a:t>created</a:t>
            </a:r>
            <a:r>
              <a:rPr lang="en-US" sz="3600" dirty="0" smtClean="0"/>
              <a:t> (</a:t>
            </a:r>
            <a:r>
              <a:rPr lang="en-US" sz="3600" dirty="0" smtClean="0">
                <a:solidFill>
                  <a:srgbClr val="00B050"/>
                </a:solidFill>
              </a:rPr>
              <a:t>sing.</a:t>
            </a:r>
            <a:r>
              <a:rPr lang="en-US" sz="3600" dirty="0" smtClean="0"/>
              <a:t>)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Unity</a:t>
            </a:r>
            <a:r>
              <a:rPr lang="en-US" sz="3600" dirty="0" smtClean="0"/>
              <a:t> in thought and action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Genesis 2:18-25 </a:t>
            </a:r>
            <a:r>
              <a:rPr lang="en-US" sz="3600" dirty="0" smtClean="0"/>
              <a:t>God made us </a:t>
            </a:r>
            <a:r>
              <a:rPr lang="en-US" sz="3600" b="1" dirty="0" smtClean="0">
                <a:solidFill>
                  <a:srgbClr val="0070C0"/>
                </a:solidFill>
              </a:rPr>
              <a:t>different</a:t>
            </a:r>
            <a:r>
              <a:rPr lang="en-US" sz="3600" dirty="0" smtClean="0"/>
              <a:t> to</a:t>
            </a:r>
            <a:r>
              <a:rPr lang="en-US" sz="3600" dirty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learn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appreciate</a:t>
            </a:r>
            <a:r>
              <a:rPr lang="en-US" sz="3600" dirty="0" smtClean="0"/>
              <a:t> each other 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Nature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God </a:t>
            </a:r>
            <a:r>
              <a:rPr lang="en-US" sz="3600" dirty="0" smtClean="0"/>
              <a:t>is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Spirit</a:t>
            </a:r>
            <a:r>
              <a:rPr lang="en-US" sz="3600" b="1" dirty="0" smtClean="0">
                <a:solidFill>
                  <a:srgbClr val="FF0000"/>
                </a:solidFill>
              </a:rPr>
              <a:t> John 4:24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love </a:t>
            </a:r>
            <a:r>
              <a:rPr lang="en-US" sz="3600" b="1" dirty="0" smtClean="0">
                <a:solidFill>
                  <a:srgbClr val="FF0000"/>
                </a:solidFill>
              </a:rPr>
              <a:t>1 John 4:8</a:t>
            </a:r>
          </a:p>
          <a:p>
            <a:r>
              <a:rPr lang="en-US" sz="3600" dirty="0" smtClean="0"/>
              <a:t>There is </a:t>
            </a:r>
            <a:r>
              <a:rPr lang="en-US" sz="3600" b="1" dirty="0" smtClean="0">
                <a:solidFill>
                  <a:srgbClr val="00FF00"/>
                </a:solidFill>
              </a:rPr>
              <a:t>one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God </a:t>
            </a:r>
            <a:r>
              <a:rPr lang="en-US" sz="3600" b="1" dirty="0" smtClean="0">
                <a:solidFill>
                  <a:srgbClr val="FF0000"/>
                </a:solidFill>
              </a:rPr>
              <a:t>James 1:19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Deut. 6:4 </a:t>
            </a:r>
            <a:r>
              <a:rPr lang="en-US" sz="3600" b="1" dirty="0" smtClean="0">
                <a:solidFill>
                  <a:srgbClr val="00FF00"/>
                </a:solidFill>
              </a:rPr>
              <a:t>one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means “</a:t>
            </a:r>
            <a:r>
              <a:rPr lang="en-US" sz="3600" b="1" dirty="0" smtClean="0">
                <a:solidFill>
                  <a:srgbClr val="00B050"/>
                </a:solidFill>
              </a:rPr>
              <a:t>united</a:t>
            </a:r>
            <a:r>
              <a:rPr lang="en-US" sz="3600" dirty="0" smtClean="0"/>
              <a:t>”</a:t>
            </a:r>
          </a:p>
          <a:p>
            <a:r>
              <a:rPr lang="en-US" sz="3600" dirty="0" smtClean="0"/>
              <a:t>Perfect unity of God is our example of love </a:t>
            </a:r>
            <a:r>
              <a:rPr lang="en-US" sz="3600" b="1" dirty="0" smtClean="0">
                <a:solidFill>
                  <a:srgbClr val="FF0000"/>
                </a:solidFill>
              </a:rPr>
              <a:t>Deut. 6:5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John 4:9-16,19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John 17:1-5 </a:t>
            </a:r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gave up </a:t>
            </a:r>
            <a:r>
              <a:rPr lang="en-US" sz="3600" b="1" dirty="0" smtClean="0">
                <a:solidFill>
                  <a:srgbClr val="00B0F0"/>
                </a:solidFill>
              </a:rPr>
              <a:t>His glory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Philippians 2:1-8 </a:t>
            </a:r>
            <a:r>
              <a:rPr lang="en-US" sz="3600" dirty="0" smtClean="0"/>
              <a:t>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equal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who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submitted</a:t>
            </a:r>
            <a:r>
              <a:rPr lang="en-US" sz="3600" b="1" dirty="0" smtClean="0">
                <a:solidFill>
                  <a:srgbClr val="FF0000"/>
                </a:solidFill>
              </a:rPr>
              <a:t> v.9-11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glorified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when we </a:t>
            </a:r>
            <a:r>
              <a:rPr lang="en-US" sz="3600" b="1" dirty="0" smtClean="0">
                <a:solidFill>
                  <a:srgbClr val="7030A0"/>
                </a:solidFill>
              </a:rPr>
              <a:t>honor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Nature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The Word </a:t>
            </a:r>
            <a:r>
              <a:rPr lang="en-US" sz="3600" dirty="0" smtClean="0"/>
              <a:t>was </a:t>
            </a:r>
            <a:r>
              <a:rPr lang="en-US" sz="3600" b="1" dirty="0" smtClean="0">
                <a:solidFill>
                  <a:srgbClr val="00B050"/>
                </a:solidFill>
              </a:rPr>
              <a:t>with </a:t>
            </a:r>
            <a:r>
              <a:rPr lang="en-US" sz="3600" b="1" dirty="0" smtClean="0"/>
              <a:t>the</a:t>
            </a:r>
            <a:r>
              <a:rPr lang="en-US" sz="3600" b="1" dirty="0" smtClean="0">
                <a:solidFill>
                  <a:srgbClr val="00B0F0"/>
                </a:solidFill>
              </a:rPr>
              <a:t> God </a:t>
            </a:r>
            <a:r>
              <a:rPr lang="en-US" sz="3600" b="1" dirty="0" smtClean="0">
                <a:solidFill>
                  <a:srgbClr val="FF0000"/>
                </a:solidFill>
              </a:rPr>
              <a:t>John 1:1</a:t>
            </a:r>
          </a:p>
          <a:p>
            <a:r>
              <a:rPr lang="en-US" sz="3600" dirty="0" smtClean="0"/>
              <a:t>And </a:t>
            </a:r>
            <a:r>
              <a:rPr lang="en-US" sz="3600" b="1" dirty="0" smtClean="0">
                <a:solidFill>
                  <a:srgbClr val="00B0F0"/>
                </a:solidFill>
              </a:rPr>
              <a:t>God </a:t>
            </a:r>
            <a:r>
              <a:rPr lang="en-US" sz="3600" dirty="0" smtClean="0"/>
              <a:t>was</a:t>
            </a:r>
            <a:r>
              <a:rPr lang="en-US" sz="3600" b="1" dirty="0" smtClean="0">
                <a:solidFill>
                  <a:srgbClr val="00B0F0"/>
                </a:solidFill>
              </a:rPr>
              <a:t> the Word </a:t>
            </a:r>
            <a:r>
              <a:rPr lang="en-US" sz="3600" b="1" dirty="0" smtClean="0">
                <a:solidFill>
                  <a:srgbClr val="FF0000"/>
                </a:solidFill>
              </a:rPr>
              <a:t>John 1:1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The Word </a:t>
            </a:r>
            <a:r>
              <a:rPr lang="en-US" sz="3600" b="1" dirty="0" smtClean="0">
                <a:solidFill>
                  <a:srgbClr val="00B050"/>
                </a:solidFill>
              </a:rPr>
              <a:t>became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flesh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and </a:t>
            </a:r>
            <a:r>
              <a:rPr lang="en-US" sz="3600" b="1" dirty="0" smtClean="0">
                <a:solidFill>
                  <a:srgbClr val="00B050"/>
                </a:solidFill>
              </a:rPr>
              <a:t>dwelt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among us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John 1:14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Philippians 2:5-8 </a:t>
            </a:r>
            <a:endParaRPr lang="en-US" sz="3600" b="1" dirty="0" smtClean="0">
              <a:solidFill>
                <a:srgbClr val="00B0F0"/>
              </a:solidFill>
            </a:endParaRPr>
          </a:p>
          <a:p>
            <a:r>
              <a:rPr lang="en-US" sz="3600" b="1" dirty="0" smtClean="0">
                <a:solidFill>
                  <a:srgbClr val="00B0F0"/>
                </a:solidFill>
              </a:rPr>
              <a:t>The Son </a:t>
            </a:r>
            <a:r>
              <a:rPr lang="en-US" sz="3600" b="1" dirty="0" smtClean="0">
                <a:solidFill>
                  <a:srgbClr val="C00000"/>
                </a:solidFill>
              </a:rPr>
              <a:t>is not </a:t>
            </a:r>
            <a:r>
              <a:rPr lang="en-US" sz="3600" b="1" dirty="0" smtClean="0">
                <a:solidFill>
                  <a:srgbClr val="00B0F0"/>
                </a:solidFill>
              </a:rPr>
              <a:t>the Father </a:t>
            </a:r>
            <a:r>
              <a:rPr lang="en-US" sz="3600" b="1" dirty="0" smtClean="0">
                <a:solidFill>
                  <a:srgbClr val="FF0000"/>
                </a:solidFill>
              </a:rPr>
              <a:t>John 1:18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14:28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Jesus </a:t>
            </a:r>
            <a:r>
              <a:rPr lang="en-US" sz="3600" b="1" dirty="0" smtClean="0">
                <a:solidFill>
                  <a:srgbClr val="C00000"/>
                </a:solidFill>
              </a:rPr>
              <a:t>is not </a:t>
            </a:r>
            <a:r>
              <a:rPr lang="en-US" sz="3600" b="1" dirty="0" smtClean="0">
                <a:solidFill>
                  <a:srgbClr val="00B0F0"/>
                </a:solidFill>
              </a:rPr>
              <a:t>the Holy Spirit </a:t>
            </a:r>
            <a:r>
              <a:rPr lang="en-US" sz="3600" b="1" dirty="0" smtClean="0">
                <a:solidFill>
                  <a:srgbClr val="FF0000"/>
                </a:solidFill>
              </a:rPr>
              <a:t>John 14:16-18 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Holy Spirit is God </a:t>
            </a:r>
            <a:r>
              <a:rPr lang="en-US" sz="3600" b="1" dirty="0" smtClean="0">
                <a:solidFill>
                  <a:srgbClr val="FF0000"/>
                </a:solidFill>
              </a:rPr>
              <a:t>Acts 5:3-4; </a:t>
            </a:r>
            <a:r>
              <a:rPr lang="en-US" sz="3600" b="1" dirty="0" err="1" smtClean="0">
                <a:solidFill>
                  <a:srgbClr val="FF0000"/>
                </a:solidFill>
              </a:rPr>
              <a:t>Hb</a:t>
            </a:r>
            <a:r>
              <a:rPr lang="en-US" sz="3600" b="1" dirty="0" smtClean="0">
                <a:solidFill>
                  <a:srgbClr val="FF0000"/>
                </a:solidFill>
              </a:rPr>
              <a:t> 3:7; 4:3-5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Eph. 3:1-11 </a:t>
            </a:r>
            <a:r>
              <a:rPr lang="en-US" sz="3600" b="1" dirty="0" smtClean="0">
                <a:solidFill>
                  <a:srgbClr val="00B0F0"/>
                </a:solidFill>
              </a:rPr>
              <a:t>Father </a:t>
            </a:r>
            <a:r>
              <a:rPr lang="en-US" sz="3600" b="1" dirty="0" smtClean="0">
                <a:solidFill>
                  <a:srgbClr val="7030A0"/>
                </a:solidFill>
              </a:rPr>
              <a:t>planned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it;</a:t>
            </a:r>
            <a:r>
              <a:rPr lang="en-US" sz="3600" b="1" dirty="0" smtClean="0">
                <a:solidFill>
                  <a:srgbClr val="00B0F0"/>
                </a:solidFill>
              </a:rPr>
              <a:t> Son </a:t>
            </a:r>
            <a:r>
              <a:rPr lang="en-US" sz="3600" b="1" dirty="0" smtClean="0">
                <a:solidFill>
                  <a:srgbClr val="00B050"/>
                </a:solidFill>
              </a:rPr>
              <a:t>did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it; </a:t>
            </a:r>
            <a:r>
              <a:rPr lang="en-US" sz="3600" b="1" dirty="0" smtClean="0">
                <a:solidFill>
                  <a:srgbClr val="00B0F0"/>
                </a:solidFill>
              </a:rPr>
              <a:t>Holy Spirit </a:t>
            </a:r>
            <a:r>
              <a:rPr lang="en-US" sz="3600" b="1" dirty="0" smtClean="0">
                <a:solidFill>
                  <a:srgbClr val="00FF00"/>
                </a:solidFill>
              </a:rPr>
              <a:t>revealed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it to us; </a:t>
            </a:r>
            <a:r>
              <a:rPr lang="en-US" sz="3600" b="1" dirty="0" smtClean="0">
                <a:solidFill>
                  <a:srgbClr val="00B050"/>
                </a:solidFill>
              </a:rPr>
              <a:t>we must obey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361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NATURE OF GOD</vt:lpstr>
      <vt:lpstr>God Created Man in His Image</vt:lpstr>
      <vt:lpstr>God Created Man in His Image</vt:lpstr>
      <vt:lpstr>The Nature of God</vt:lpstr>
      <vt:lpstr>The Nature of God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NATURE OF GOD</dc:title>
  <dc:creator>James</dc:creator>
  <cp:lastModifiedBy>James</cp:lastModifiedBy>
  <cp:revision>4</cp:revision>
  <dcterms:created xsi:type="dcterms:W3CDTF">2016-04-10T19:35:09Z</dcterms:created>
  <dcterms:modified xsi:type="dcterms:W3CDTF">2016-06-05T20:59:01Z</dcterms:modified>
</cp:coreProperties>
</file>