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DAE833-B0CC-42A0-9E63-5E87B3D53E08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57ACE-05DD-4764-B527-1AA2CB47818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85B1-C2D7-4A3F-A33F-D6F71A9F218C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0AE5B-1315-413F-850B-E9A56190C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85B1-C2D7-4A3F-A33F-D6F71A9F218C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0AE5B-1315-413F-850B-E9A56190C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85B1-C2D7-4A3F-A33F-D6F71A9F218C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0AE5B-1315-413F-850B-E9A56190C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85B1-C2D7-4A3F-A33F-D6F71A9F218C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0AE5B-1315-413F-850B-E9A56190C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85B1-C2D7-4A3F-A33F-D6F71A9F218C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0AE5B-1315-413F-850B-E9A56190C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85B1-C2D7-4A3F-A33F-D6F71A9F218C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0AE5B-1315-413F-850B-E9A56190C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85B1-C2D7-4A3F-A33F-D6F71A9F218C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0AE5B-1315-413F-850B-E9A56190C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85B1-C2D7-4A3F-A33F-D6F71A9F218C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0AE5B-1315-413F-850B-E9A56190C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85B1-C2D7-4A3F-A33F-D6F71A9F218C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0AE5B-1315-413F-850B-E9A56190C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85B1-C2D7-4A3F-A33F-D6F71A9F218C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0AE5B-1315-413F-850B-E9A56190C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785B1-C2D7-4A3F-A33F-D6F71A9F218C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0AE5B-1315-413F-850B-E9A56190CC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785B1-C2D7-4A3F-A33F-D6F71A9F218C}" type="datetimeFigureOut">
              <a:rPr lang="en-US" smtClean="0"/>
              <a:t>6/22/2014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0AE5B-1315-413F-850B-E9A56190CC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MINISTRY OF ANGELS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Angels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dirty="0" smtClean="0"/>
              <a:t>Greek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ANGELOS</a:t>
            </a:r>
            <a:r>
              <a:rPr lang="en-US" sz="3600" dirty="0" smtClean="0"/>
              <a:t> meaning </a:t>
            </a:r>
            <a:r>
              <a:rPr lang="en-US" sz="3600" b="1" dirty="0" smtClean="0"/>
              <a:t>“</a:t>
            </a:r>
            <a:r>
              <a:rPr lang="en-US" sz="3600" b="1" dirty="0" smtClean="0">
                <a:solidFill>
                  <a:srgbClr val="002060"/>
                </a:solidFill>
              </a:rPr>
              <a:t>messenger</a:t>
            </a:r>
            <a:r>
              <a:rPr lang="en-US" sz="3600" b="1" dirty="0" smtClean="0"/>
              <a:t>”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They are </a:t>
            </a:r>
            <a:r>
              <a:rPr lang="en-US" sz="3600" b="1" dirty="0" smtClean="0">
                <a:solidFill>
                  <a:srgbClr val="0070C0"/>
                </a:solidFill>
              </a:rPr>
              <a:t>spirits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Heb. 1:14; Matt. 18:10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They are </a:t>
            </a:r>
            <a:r>
              <a:rPr lang="en-US" sz="3600" b="1" dirty="0" smtClean="0">
                <a:solidFill>
                  <a:srgbClr val="00B050"/>
                </a:solidFill>
              </a:rPr>
              <a:t>immortal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Luke 20:34-36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They are </a:t>
            </a:r>
            <a:r>
              <a:rPr lang="en-US" sz="3600" b="1" dirty="0" smtClean="0">
                <a:solidFill>
                  <a:srgbClr val="002060"/>
                </a:solidFill>
              </a:rPr>
              <a:t>created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Col. 1:16</a:t>
            </a:r>
            <a:r>
              <a:rPr lang="en-US" sz="3600" b="1" dirty="0" smtClean="0"/>
              <a:t> 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They are </a:t>
            </a:r>
            <a:r>
              <a:rPr lang="en-US" sz="3600" b="1" dirty="0" smtClean="0">
                <a:solidFill>
                  <a:srgbClr val="7030A0"/>
                </a:solidFill>
              </a:rPr>
              <a:t>powerful</a:t>
            </a:r>
            <a:r>
              <a:rPr lang="en-US" sz="3600" b="1" dirty="0" smtClean="0"/>
              <a:t> </a:t>
            </a:r>
            <a:r>
              <a:rPr lang="en-US" sz="3600" dirty="0" smtClean="0"/>
              <a:t>beings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Col. 2:15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	Isaiah 37:36	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They are concerned about God’s plan of salvation </a:t>
            </a:r>
            <a:r>
              <a:rPr lang="en-US" sz="3600" b="1" dirty="0" smtClean="0">
                <a:solidFill>
                  <a:srgbClr val="FF0000"/>
                </a:solidFill>
              </a:rPr>
              <a:t>1 Peter 1:12, Luke 15:10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Angels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/>
          <a:lstStyle/>
          <a:p>
            <a:r>
              <a:rPr lang="en-US" sz="3600" dirty="0" smtClean="0"/>
              <a:t>They are </a:t>
            </a:r>
            <a:r>
              <a:rPr lang="en-US" sz="3600" b="1" dirty="0" smtClean="0">
                <a:solidFill>
                  <a:srgbClr val="002060"/>
                </a:solidFill>
              </a:rPr>
              <a:t>concerned</a:t>
            </a:r>
            <a:r>
              <a:rPr lang="en-US" sz="3600" dirty="0" smtClean="0"/>
              <a:t> about other 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</a:rPr>
              <a:t>earthly</a:t>
            </a:r>
            <a:r>
              <a:rPr lang="en-US" sz="3600" dirty="0" smtClean="0"/>
              <a:t> affairs </a:t>
            </a:r>
            <a:r>
              <a:rPr lang="en-US" sz="3600" b="1" dirty="0" smtClean="0">
                <a:solidFill>
                  <a:srgbClr val="FF0000"/>
                </a:solidFill>
              </a:rPr>
              <a:t>Daniel 4:13-17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Daniel 8:15-17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9:20-23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Daniel 10:3,5-9,10-14,15-21</a:t>
            </a:r>
          </a:p>
          <a:p>
            <a:r>
              <a:rPr lang="en-US" sz="3600" dirty="0" smtClean="0"/>
              <a:t>They </a:t>
            </a:r>
            <a:r>
              <a:rPr lang="en-US" sz="3600" b="1" dirty="0" smtClean="0">
                <a:solidFill>
                  <a:srgbClr val="00B050"/>
                </a:solidFill>
              </a:rPr>
              <a:t>reveal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God’s message </a:t>
            </a:r>
            <a:r>
              <a:rPr lang="en-US" sz="3600" dirty="0" smtClean="0"/>
              <a:t>to man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Heb. 1:1-2, 6, 14, 2:1-2, Luke 1 and 2</a:t>
            </a:r>
          </a:p>
          <a:p>
            <a:r>
              <a:rPr lang="en-US" sz="3600" dirty="0" smtClean="0"/>
              <a:t>They </a:t>
            </a:r>
            <a:r>
              <a:rPr lang="en-US" sz="3600" b="1" dirty="0" smtClean="0">
                <a:solidFill>
                  <a:srgbClr val="00B050"/>
                </a:solidFill>
              </a:rPr>
              <a:t>execute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God’s will </a:t>
            </a:r>
            <a:r>
              <a:rPr lang="en-US" sz="3600" dirty="0" smtClean="0"/>
              <a:t>on earth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Zech. 6:1-8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Rev. 7:1-2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Acts 12:23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Angels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sz="3600" dirty="0" smtClean="0"/>
              <a:t>Some have </a:t>
            </a:r>
            <a:r>
              <a:rPr lang="en-US" sz="3600" b="1" dirty="0" smtClean="0">
                <a:solidFill>
                  <a:srgbClr val="006600"/>
                </a:solidFill>
              </a:rPr>
              <a:t>sinned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2 Peter 2:4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Jude 6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Genesis 6:1-4</a:t>
            </a:r>
          </a:p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rgbClr val="990000"/>
                </a:solidFill>
              </a:rPr>
              <a:t>The devil </a:t>
            </a:r>
            <a:r>
              <a:rPr lang="en-US" sz="3600" dirty="0" smtClean="0"/>
              <a:t>has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990000"/>
                </a:solidFill>
              </a:rPr>
              <a:t>angels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Rev. 12:7-9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	</a:t>
            </a:r>
            <a:r>
              <a:rPr lang="en-US" sz="3600" b="1" dirty="0" smtClean="0">
                <a:solidFill>
                  <a:srgbClr val="990000"/>
                </a:solidFill>
              </a:rPr>
              <a:t>unclean spirits </a:t>
            </a:r>
            <a:r>
              <a:rPr lang="en-US" sz="3600" b="1" dirty="0" smtClean="0">
                <a:solidFill>
                  <a:srgbClr val="FF0000"/>
                </a:solidFill>
              </a:rPr>
              <a:t>Rev. 16:14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3600" b="1" dirty="0" smtClean="0"/>
              <a:t>	</a:t>
            </a:r>
            <a:r>
              <a:rPr lang="en-US" sz="3600" b="1" dirty="0" smtClean="0">
                <a:solidFill>
                  <a:srgbClr val="990000"/>
                </a:solidFill>
              </a:rPr>
              <a:t>Demons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Psalm 106:34-39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Spiritual beings behind earthly </a:t>
            </a:r>
            <a:r>
              <a:rPr lang="en-US" sz="3600" b="1" dirty="0" smtClean="0">
                <a:solidFill>
                  <a:srgbClr val="7030A0"/>
                </a:solidFill>
              </a:rPr>
              <a:t>authorities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Dan. 10, Rev. 13, 17:8-11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Busy </a:t>
            </a:r>
            <a:r>
              <a:rPr lang="en-US" sz="3600" b="1" dirty="0" smtClean="0">
                <a:solidFill>
                  <a:srgbClr val="006600"/>
                </a:solidFill>
              </a:rPr>
              <a:t>deceiving</a:t>
            </a:r>
            <a:r>
              <a:rPr lang="en-US" sz="3600" dirty="0" smtClean="0"/>
              <a:t> in the </a:t>
            </a:r>
            <a:r>
              <a:rPr lang="en-US" sz="3600" b="1" dirty="0" smtClean="0">
                <a:solidFill>
                  <a:srgbClr val="002060"/>
                </a:solidFill>
              </a:rPr>
              <a:t>religious</a:t>
            </a:r>
            <a:r>
              <a:rPr lang="en-US" sz="3600" dirty="0" smtClean="0"/>
              <a:t> realm</a:t>
            </a:r>
          </a:p>
          <a:p>
            <a:pPr>
              <a:lnSpc>
                <a:spcPct val="90000"/>
              </a:lnSpc>
            </a:pPr>
            <a:r>
              <a:rPr lang="en-US" sz="3600" b="1" dirty="0" smtClean="0">
                <a:solidFill>
                  <a:srgbClr val="FF0000"/>
                </a:solidFill>
              </a:rPr>
              <a:t>Rev. 16:14, 1 Tim. 4:1-4</a:t>
            </a:r>
          </a:p>
          <a:p>
            <a:pPr>
              <a:lnSpc>
                <a:spcPct val="90000"/>
              </a:lnSpc>
            </a:pPr>
            <a:r>
              <a:rPr lang="en-US" sz="3600" dirty="0" smtClean="0"/>
              <a:t>Our </a:t>
            </a:r>
            <a:r>
              <a:rPr lang="en-US" sz="3600" b="1" dirty="0" smtClean="0">
                <a:solidFill>
                  <a:srgbClr val="002060"/>
                </a:solidFill>
              </a:rPr>
              <a:t>enemies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Eph. 6:10-13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b="1" dirty="0" smtClean="0"/>
              <a:t>Angels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Angels are </a:t>
            </a:r>
            <a:r>
              <a:rPr lang="en-US" sz="3600" b="1" dirty="0" smtClean="0">
                <a:solidFill>
                  <a:srgbClr val="00B050"/>
                </a:solidFill>
              </a:rPr>
              <a:t>watching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you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Heb. 1:14</a:t>
            </a:r>
          </a:p>
          <a:p>
            <a:r>
              <a:rPr lang="en-US" sz="3600" dirty="0" smtClean="0"/>
              <a:t>You </a:t>
            </a:r>
            <a:r>
              <a:rPr lang="en-US" sz="3600" b="1" dirty="0" smtClean="0">
                <a:solidFill>
                  <a:srgbClr val="00B050"/>
                </a:solidFill>
              </a:rPr>
              <a:t>glorify God </a:t>
            </a:r>
            <a:r>
              <a:rPr lang="en-US" sz="3600" dirty="0" smtClean="0"/>
              <a:t>by your </a:t>
            </a:r>
            <a:r>
              <a:rPr lang="en-US" sz="3600" b="1" dirty="0" smtClean="0">
                <a:solidFill>
                  <a:srgbClr val="00B050"/>
                </a:solidFill>
              </a:rPr>
              <a:t>behavior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Eph. 3:8-11,14,20-21, Job 1:8-12</a:t>
            </a:r>
          </a:p>
          <a:p>
            <a:r>
              <a:rPr lang="en-US" sz="3600" dirty="0" smtClean="0"/>
              <a:t>Interested in your </a:t>
            </a:r>
            <a:r>
              <a:rPr lang="en-US" sz="3600" b="1" dirty="0" smtClean="0">
                <a:solidFill>
                  <a:srgbClr val="0070C0"/>
                </a:solidFill>
              </a:rPr>
              <a:t>attitude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Luke 15:7,10</a:t>
            </a:r>
            <a:endParaRPr lang="en-US" sz="3600" b="1" dirty="0" smtClean="0"/>
          </a:p>
          <a:p>
            <a:r>
              <a:rPr lang="en-US" sz="3600" dirty="0" smtClean="0"/>
              <a:t>You will </a:t>
            </a:r>
            <a:r>
              <a:rPr lang="en-US" sz="3600" b="1" dirty="0" smtClean="0">
                <a:solidFill>
                  <a:srgbClr val="00B050"/>
                </a:solidFill>
              </a:rPr>
              <a:t>judge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angels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1 Cor. 6:1-5</a:t>
            </a:r>
          </a:p>
          <a:p>
            <a:endParaRPr lang="en-US" sz="3600" b="1" dirty="0" smtClean="0"/>
          </a:p>
          <a:p>
            <a:pPr>
              <a:buFontTx/>
              <a:buNone/>
            </a:pPr>
            <a:r>
              <a:rPr lang="en-US" sz="3600" b="1" dirty="0" smtClean="0">
                <a:solidFill>
                  <a:srgbClr val="008000"/>
                </a:solidFill>
              </a:rPr>
              <a:t>How will you be viewed in the judgment?</a:t>
            </a:r>
            <a:endParaRPr lang="en-US" sz="3600" b="1" dirty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154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MINISTRY OF ANGELS</vt:lpstr>
      <vt:lpstr>Angels</vt:lpstr>
      <vt:lpstr>Angels</vt:lpstr>
      <vt:lpstr>Angels</vt:lpstr>
      <vt:lpstr>Angels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MINISTRY OF ANGELS</dc:title>
  <dc:creator>James</dc:creator>
  <cp:lastModifiedBy>James</cp:lastModifiedBy>
  <cp:revision>1</cp:revision>
  <dcterms:created xsi:type="dcterms:W3CDTF">2014-06-22T17:48:31Z</dcterms:created>
  <dcterms:modified xsi:type="dcterms:W3CDTF">2014-06-22T20:18:50Z</dcterms:modified>
</cp:coreProperties>
</file>