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EC899-396C-4E08-96F5-5A1882625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6/1/2014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D2541-110B-4202-97B3-3627DCF7A8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D2541-110B-4202-97B3-3627DCF7A8AE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6/1/2014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5286E-01A1-4876-BD9D-530E1D522F30}" type="datetimeFigureOut">
              <a:rPr lang="en-US" smtClean="0"/>
              <a:t>5/31/2014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F1C8-31B6-4032-B4EB-03C89CAAFE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WISDOM OF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 CORINTHIANS 1:21-31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Wisdom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Christ</a:t>
            </a:r>
            <a:r>
              <a:rPr lang="en-US" sz="3600" dirty="0" smtClean="0"/>
              <a:t> is our </a:t>
            </a:r>
            <a:r>
              <a:rPr lang="en-US" sz="3600" b="1" dirty="0" smtClean="0">
                <a:solidFill>
                  <a:srgbClr val="0070C0"/>
                </a:solidFill>
              </a:rPr>
              <a:t>wisdom</a:t>
            </a:r>
            <a:r>
              <a:rPr lang="en-US" sz="3600" dirty="0" smtClean="0"/>
              <a:t> from </a:t>
            </a:r>
            <a:r>
              <a:rPr lang="en-US" sz="3600" b="1" dirty="0" smtClean="0">
                <a:solidFill>
                  <a:srgbClr val="0070C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1:24</a:t>
            </a:r>
          </a:p>
          <a:p>
            <a:r>
              <a:rPr lang="en-US" sz="3600" dirty="0" smtClean="0"/>
              <a:t>In Him are </a:t>
            </a:r>
            <a:r>
              <a:rPr lang="en-US" sz="3600" b="1" dirty="0" smtClean="0">
                <a:solidFill>
                  <a:srgbClr val="0070C0"/>
                </a:solidFill>
              </a:rPr>
              <a:t>all treasures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0070C0"/>
                </a:solidFill>
              </a:rPr>
              <a:t>wisdom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70C0"/>
                </a:solidFill>
              </a:rPr>
              <a:t>knowledge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Col. 2:3</a:t>
            </a:r>
          </a:p>
          <a:p>
            <a:r>
              <a:rPr lang="en-US" sz="3600" dirty="0" smtClean="0"/>
              <a:t>Examples of His </a:t>
            </a:r>
            <a:r>
              <a:rPr lang="en-US" sz="3600" b="1" dirty="0" smtClean="0">
                <a:solidFill>
                  <a:srgbClr val="0070C0"/>
                </a:solidFill>
              </a:rPr>
              <a:t>wisdom </a:t>
            </a:r>
            <a:r>
              <a:rPr lang="en-US" sz="3600" dirty="0" smtClean="0"/>
              <a:t>in </a:t>
            </a:r>
            <a:r>
              <a:rPr lang="en-US" sz="3600" b="1" dirty="0" smtClean="0">
                <a:solidFill>
                  <a:srgbClr val="FF0000"/>
                </a:solidFill>
              </a:rPr>
              <a:t>Matt. 22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15-22 </a:t>
            </a:r>
            <a:r>
              <a:rPr lang="en-US" sz="3600" dirty="0" smtClean="0"/>
              <a:t>handling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990000"/>
                </a:solidFill>
              </a:rPr>
              <a:t>flattery</a:t>
            </a:r>
            <a:r>
              <a:rPr lang="en-US" sz="3600" b="1" dirty="0" smtClean="0">
                <a:solidFill>
                  <a:srgbClr val="FF0000"/>
                </a:solidFill>
              </a:rPr>
              <a:t> Prov. 29:5 </a:t>
            </a:r>
            <a:r>
              <a:rPr lang="en-US" sz="3600" b="1" dirty="0" smtClean="0">
                <a:solidFill>
                  <a:srgbClr val="00B050"/>
                </a:solidFill>
              </a:rPr>
              <a:t>resolving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002060"/>
                </a:solidFill>
              </a:rPr>
              <a:t>dilemma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23-33 </a:t>
            </a:r>
            <a:r>
              <a:rPr lang="en-US" sz="3600" b="1" dirty="0" smtClean="0">
                <a:solidFill>
                  <a:srgbClr val="00B050"/>
                </a:solidFill>
              </a:rPr>
              <a:t>answering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hypothetical examples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You err not knowing the scriptures nor the power of God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The Wisdom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Matt. 18:15-17 </a:t>
            </a:r>
            <a:r>
              <a:rPr lang="en-US" sz="3600" b="1" dirty="0" smtClean="0">
                <a:solidFill>
                  <a:srgbClr val="00B050"/>
                </a:solidFill>
              </a:rPr>
              <a:t>don’t make mountains out of molehills</a:t>
            </a:r>
            <a:r>
              <a:rPr lang="en-US" sz="3600" b="1" dirty="0" smtClean="0">
                <a:solidFill>
                  <a:srgbClr val="FF0000"/>
                </a:solidFill>
              </a:rPr>
              <a:t> Prov. 18:19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20:20-23 </a:t>
            </a:r>
            <a:r>
              <a:rPr lang="en-US" sz="3600" dirty="0" smtClean="0"/>
              <a:t>responding to a </a:t>
            </a:r>
            <a:r>
              <a:rPr lang="en-US" sz="3600" b="1" dirty="0" smtClean="0">
                <a:solidFill>
                  <a:srgbClr val="002060"/>
                </a:solidFill>
              </a:rPr>
              <a:t>request</a:t>
            </a:r>
            <a:r>
              <a:rPr lang="en-US" sz="3600" dirty="0" smtClean="0"/>
              <a:t> for a </a:t>
            </a:r>
            <a:r>
              <a:rPr lang="en-US" sz="3600" b="1" dirty="0" smtClean="0">
                <a:solidFill>
                  <a:srgbClr val="002060"/>
                </a:solidFill>
              </a:rPr>
              <a:t>favor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00B050"/>
                </a:solidFill>
              </a:rPr>
              <a:t>first </a:t>
            </a:r>
            <a:r>
              <a:rPr lang="en-US" sz="3600" b="1" dirty="0" smtClean="0">
                <a:solidFill>
                  <a:srgbClr val="00B050"/>
                </a:solidFill>
              </a:rPr>
              <a:t>ask</a:t>
            </a:r>
            <a:r>
              <a:rPr lang="en-US" sz="3600" dirty="0" smtClean="0"/>
              <a:t> what it is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14:7-11, 12-14 </a:t>
            </a:r>
            <a:r>
              <a:rPr lang="en-US" sz="3600" dirty="0" smtClean="0"/>
              <a:t>do not put yourself in an </a:t>
            </a:r>
            <a:r>
              <a:rPr lang="en-US" sz="3600" b="1" dirty="0" smtClean="0">
                <a:solidFill>
                  <a:srgbClr val="C00000"/>
                </a:solidFill>
              </a:rPr>
              <a:t>embarrassing</a:t>
            </a:r>
            <a:r>
              <a:rPr lang="en-US" sz="3600" dirty="0" smtClean="0"/>
              <a:t> situation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Give</a:t>
            </a:r>
            <a:r>
              <a:rPr lang="en-US" sz="3600" dirty="0" smtClean="0"/>
              <a:t> to those who cannot repay </a:t>
            </a:r>
            <a:r>
              <a:rPr lang="en-US" sz="3600" b="1" dirty="0" smtClean="0">
                <a:solidFill>
                  <a:srgbClr val="FF0000"/>
                </a:solidFill>
              </a:rPr>
              <a:t>Prov. 19:17 </a:t>
            </a:r>
            <a:r>
              <a:rPr lang="en-US" sz="3600" b="1" dirty="0" smtClean="0">
                <a:solidFill>
                  <a:srgbClr val="0070C0"/>
                </a:solidFill>
              </a:rPr>
              <a:t>God will repay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Be like </a:t>
            </a:r>
            <a:r>
              <a:rPr lang="en-US" sz="3600" b="1" dirty="0" smtClean="0">
                <a:solidFill>
                  <a:srgbClr val="0070C0"/>
                </a:solidFill>
              </a:rPr>
              <a:t>Christ</a:t>
            </a:r>
            <a:r>
              <a:rPr lang="en-US" sz="3600" b="1" dirty="0" smtClean="0">
                <a:solidFill>
                  <a:srgbClr val="FF0000"/>
                </a:solidFill>
              </a:rPr>
              <a:t> 2 Tim. 3:14-17, Col. 3:16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134</Words>
  <Application>Microsoft Office PowerPoint</Application>
  <PresentationFormat>On-screen Show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WISDOM OF CHRIST</vt:lpstr>
      <vt:lpstr>The Wisdom of Christ</vt:lpstr>
      <vt:lpstr>The Wisdom of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WISDOM OF CHRIST</dc:title>
  <dc:creator>James</dc:creator>
  <cp:lastModifiedBy>James</cp:lastModifiedBy>
  <cp:revision>4</cp:revision>
  <dcterms:created xsi:type="dcterms:W3CDTF">2014-06-01T02:12:14Z</dcterms:created>
  <dcterms:modified xsi:type="dcterms:W3CDTF">2014-06-01T03:30:13Z</dcterms:modified>
</cp:coreProperties>
</file>