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D87E-AB33-4314-8654-44F0B55361B0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0D6C-5C4A-478A-B7C5-F48E53320E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22081-D880-4518-BAC0-3350F60D92F5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435C-EDCB-427F-8F76-3B0EC104EF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435C-EDCB-427F-8F76-3B0EC104EFC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435C-EDCB-427F-8F76-3B0EC104EFC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435C-EDCB-427F-8F76-3B0EC104EFC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435C-EDCB-427F-8F76-3B0EC104EFC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88BAC-C528-4821-A442-5D1B06D4ED3F}" type="datetimeFigureOut">
              <a:rPr lang="en-US" smtClean="0"/>
              <a:t>7/4/2010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4CF-EA1E-4EB1-95C7-F93746098E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SHUNAMMITE WOMAN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FF"/>
                </a:solidFill>
              </a:rPr>
              <a:t>2 KINGS 4:8-37</a:t>
            </a: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2578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>
            <a:off x="4572000" y="2895600"/>
            <a:ext cx="304800" cy="381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Shunammite</a:t>
            </a:r>
            <a:r>
              <a:rPr lang="en-US" b="1" dirty="0" smtClean="0"/>
              <a:t> Woman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FF"/>
                </a:solidFill>
              </a:rPr>
              <a:t>2 Kings 4:8-37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notable</a:t>
            </a:r>
            <a:r>
              <a:rPr lang="en-US" dirty="0" smtClean="0"/>
              <a:t> woman </a:t>
            </a:r>
            <a:r>
              <a:rPr lang="en-US" b="1" dirty="0" smtClean="0">
                <a:solidFill>
                  <a:srgbClr val="FF00FF"/>
                </a:solidFill>
              </a:rPr>
              <a:t>v.8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hospitable</a:t>
            </a:r>
            <a:r>
              <a:rPr lang="en-US" dirty="0" smtClean="0"/>
              <a:t> woman </a:t>
            </a:r>
            <a:r>
              <a:rPr lang="en-US" b="1" dirty="0" smtClean="0">
                <a:solidFill>
                  <a:srgbClr val="FF00FF"/>
                </a:solidFill>
              </a:rPr>
              <a:t>v.8, Heb. 13:2; 1 Peter 4:9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considerate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</a:t>
            </a:r>
            <a:r>
              <a:rPr lang="en-US" b="1" dirty="0" smtClean="0">
                <a:solidFill>
                  <a:srgbClr val="FF00FF"/>
                </a:solidFill>
              </a:rPr>
              <a:t> v.10, 13; 1 Cor. 13:4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content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</a:t>
            </a:r>
            <a:r>
              <a:rPr lang="en-US" b="1" dirty="0" smtClean="0">
                <a:solidFill>
                  <a:srgbClr val="FF00FF"/>
                </a:solidFill>
              </a:rPr>
              <a:t> v.13; Phil. 4:11; 1 Tim. 6:6-10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childless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</a:t>
            </a:r>
            <a:r>
              <a:rPr lang="en-US" b="1" dirty="0" smtClean="0">
                <a:solidFill>
                  <a:srgbClr val="FF00FF"/>
                </a:solidFill>
              </a:rPr>
              <a:t> v.14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Sarah, Rachel, Hannah, Elisabeth,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Manoah’s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wife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doubtful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woman </a:t>
            </a:r>
            <a:r>
              <a:rPr lang="en-US" b="1" dirty="0" smtClean="0">
                <a:solidFill>
                  <a:srgbClr val="FF00FF"/>
                </a:solidFill>
              </a:rPr>
              <a:t>v.16, Genesis 18:10-15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blessed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 </a:t>
            </a:r>
            <a:r>
              <a:rPr lang="en-US" b="1" dirty="0" smtClean="0">
                <a:solidFill>
                  <a:srgbClr val="FF00FF"/>
                </a:solidFill>
              </a:rPr>
              <a:t>v.17; Psalm 127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caring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mother </a:t>
            </a:r>
            <a:r>
              <a:rPr lang="en-US" b="1" dirty="0" smtClean="0">
                <a:solidFill>
                  <a:srgbClr val="FF00FF"/>
                </a:solidFill>
              </a:rPr>
              <a:t>v.20; 1 Thessalonians 2:7-8</a:t>
            </a:r>
          </a:p>
          <a:p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Shunammite</a:t>
            </a:r>
            <a:r>
              <a:rPr lang="en-US" b="1" dirty="0" smtClean="0"/>
              <a:t> Woman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FF"/>
                </a:solidFill>
              </a:rPr>
              <a:t>2 Kings 4:8-37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faithful</a:t>
            </a:r>
            <a:r>
              <a:rPr lang="en-US" dirty="0" smtClean="0"/>
              <a:t> woman in the face of loss and grief </a:t>
            </a:r>
            <a:r>
              <a:rPr lang="en-US" b="1" dirty="0" smtClean="0">
                <a:solidFill>
                  <a:srgbClr val="FF00FF"/>
                </a:solidFill>
              </a:rPr>
              <a:t>v.21-25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calm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 </a:t>
            </a:r>
            <a:r>
              <a:rPr lang="en-US" dirty="0" smtClean="0">
                <a:solidFill>
                  <a:srgbClr val="FFFF00"/>
                </a:solidFill>
              </a:rPr>
              <a:t>“It is well”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CC6600"/>
                </a:solidFill>
              </a:rPr>
              <a:t>clueless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husband </a:t>
            </a:r>
            <a:r>
              <a:rPr lang="en-US" b="1" dirty="0" smtClean="0">
                <a:solidFill>
                  <a:srgbClr val="FF00FF"/>
                </a:solidFill>
              </a:rPr>
              <a:t>v.19,23,9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loyal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woman </a:t>
            </a:r>
            <a:r>
              <a:rPr lang="en-US" b="1" dirty="0" smtClean="0">
                <a:solidFill>
                  <a:srgbClr val="FF00FF"/>
                </a:solidFill>
              </a:rPr>
              <a:t>v.30, Luke 22:31-34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grateful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 </a:t>
            </a:r>
            <a:r>
              <a:rPr lang="en-US" b="1" dirty="0" smtClean="0">
                <a:solidFill>
                  <a:srgbClr val="FF00FF"/>
                </a:solidFill>
              </a:rPr>
              <a:t>v.37, Luke 17:11-19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rewarded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woman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2 Kings 8:1-6, Eccl. 11:1-2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God will reward you according to your deeds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God will treat you as you treat others </a:t>
            </a:r>
            <a:r>
              <a:rPr lang="en-US" b="1" dirty="0" smtClean="0">
                <a:solidFill>
                  <a:srgbClr val="FF00FF"/>
                </a:solidFill>
              </a:rPr>
              <a:t>Psalm 18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163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SHUNAMMITE WOMAN</vt:lpstr>
      <vt:lpstr>Slide 2</vt:lpstr>
      <vt:lpstr>The Shunammite Woman</vt:lpstr>
      <vt:lpstr>The Shunammite Woman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SHUNAMMITE WOMAN</dc:title>
  <dc:creator>James Hamilton</dc:creator>
  <cp:lastModifiedBy>James Hamilton</cp:lastModifiedBy>
  <cp:revision>3</cp:revision>
  <dcterms:created xsi:type="dcterms:W3CDTF">2010-07-04T18:05:50Z</dcterms:created>
  <dcterms:modified xsi:type="dcterms:W3CDTF">2010-07-04T19:54:49Z</dcterms:modified>
</cp:coreProperties>
</file>