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8/3/2014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8D442-2402-4A4D-B4DE-47C21D0153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8/3/2014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25145-04B2-4DE5-BA67-83D05346BE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25145-04B2-4DE5-BA67-83D05346BE85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8/3/2014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30FD-165A-4BF3-98CF-E3C75987F0C8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FA3-0A43-461A-B64A-0643519BC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30FD-165A-4BF3-98CF-E3C75987F0C8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FA3-0A43-461A-B64A-0643519BC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30FD-165A-4BF3-98CF-E3C75987F0C8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FA3-0A43-461A-B64A-0643519BC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30FD-165A-4BF3-98CF-E3C75987F0C8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FA3-0A43-461A-B64A-0643519BC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30FD-165A-4BF3-98CF-E3C75987F0C8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FA3-0A43-461A-B64A-0643519BC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30FD-165A-4BF3-98CF-E3C75987F0C8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FA3-0A43-461A-B64A-0643519BC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30FD-165A-4BF3-98CF-E3C75987F0C8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FA3-0A43-461A-B64A-0643519BC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30FD-165A-4BF3-98CF-E3C75987F0C8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FA3-0A43-461A-B64A-0643519BC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30FD-165A-4BF3-98CF-E3C75987F0C8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FA3-0A43-461A-B64A-0643519BC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30FD-165A-4BF3-98CF-E3C75987F0C8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FA3-0A43-461A-B64A-0643519BC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030FD-165A-4BF3-98CF-E3C75987F0C8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FA3-0A43-461A-B64A-0643519BC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030FD-165A-4BF3-98CF-E3C75987F0C8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5CFA3-0A43-461A-B64A-0643519BC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POWER OF PRAYER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JAMES 5:16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Prayer is Powerful!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James 5:16 </a:t>
            </a:r>
            <a:r>
              <a:rPr lang="en-US" sz="3600" b="1" dirty="0" smtClean="0">
                <a:solidFill>
                  <a:srgbClr val="7030A0"/>
                </a:solidFill>
              </a:rPr>
              <a:t>“</a:t>
            </a:r>
            <a:r>
              <a:rPr lang="en-US" sz="3600" dirty="0" smtClean="0">
                <a:solidFill>
                  <a:srgbClr val="7030A0"/>
                </a:solidFill>
              </a:rPr>
              <a:t>The </a:t>
            </a:r>
            <a:r>
              <a:rPr lang="en-US" sz="3600" b="1" dirty="0" smtClean="0">
                <a:solidFill>
                  <a:srgbClr val="7030A0"/>
                </a:solidFill>
              </a:rPr>
              <a:t>effective</a:t>
            </a:r>
            <a:r>
              <a:rPr lang="en-US" sz="3600" dirty="0" smtClean="0">
                <a:solidFill>
                  <a:srgbClr val="7030A0"/>
                </a:solidFill>
              </a:rPr>
              <a:t>, </a:t>
            </a:r>
            <a:r>
              <a:rPr lang="en-US" sz="3600" b="1" dirty="0" smtClean="0">
                <a:solidFill>
                  <a:srgbClr val="7030A0"/>
                </a:solidFill>
              </a:rPr>
              <a:t>fervent</a:t>
            </a:r>
            <a:r>
              <a:rPr lang="en-US" sz="3600" dirty="0" smtClean="0">
                <a:solidFill>
                  <a:srgbClr val="7030A0"/>
                </a:solidFill>
              </a:rPr>
              <a:t> prayer of a </a:t>
            </a:r>
            <a:r>
              <a:rPr lang="en-US" sz="3600" b="1" dirty="0" smtClean="0">
                <a:solidFill>
                  <a:srgbClr val="7030A0"/>
                </a:solidFill>
              </a:rPr>
              <a:t>righteous</a:t>
            </a:r>
            <a:r>
              <a:rPr lang="en-US" sz="3600" dirty="0" smtClean="0">
                <a:solidFill>
                  <a:srgbClr val="7030A0"/>
                </a:solidFill>
              </a:rPr>
              <a:t> man </a:t>
            </a:r>
            <a:r>
              <a:rPr lang="en-US" sz="3600" b="1" dirty="0" smtClean="0">
                <a:solidFill>
                  <a:srgbClr val="7030A0"/>
                </a:solidFill>
              </a:rPr>
              <a:t>avails much</a:t>
            </a:r>
            <a:r>
              <a:rPr lang="en-US" sz="3600" dirty="0" smtClean="0">
                <a:solidFill>
                  <a:srgbClr val="7030A0"/>
                </a:solidFill>
              </a:rPr>
              <a:t>.”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Salvation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physical</a:t>
            </a:r>
            <a:r>
              <a:rPr lang="en-US" sz="3600" dirty="0" smtClean="0"/>
              <a:t> &amp; </a:t>
            </a:r>
            <a:r>
              <a:rPr lang="en-US" sz="3600" dirty="0" smtClean="0">
                <a:solidFill>
                  <a:srgbClr val="0070C0"/>
                </a:solidFill>
              </a:rPr>
              <a:t>spiritual </a:t>
            </a:r>
            <a:r>
              <a:rPr lang="en-US" sz="3600" b="1" dirty="0" smtClean="0">
                <a:solidFill>
                  <a:srgbClr val="FF0000"/>
                </a:solidFill>
              </a:rPr>
              <a:t>v.15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Forgiveness </a:t>
            </a:r>
            <a:r>
              <a:rPr lang="en-US" sz="3600" b="1" dirty="0" smtClean="0">
                <a:solidFill>
                  <a:srgbClr val="FF0000"/>
                </a:solidFill>
              </a:rPr>
              <a:t>v.15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Healing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physical</a:t>
            </a:r>
            <a:r>
              <a:rPr lang="en-US" sz="3600" dirty="0" smtClean="0"/>
              <a:t> &amp; </a:t>
            </a:r>
            <a:r>
              <a:rPr lang="en-US" sz="3600" dirty="0" smtClean="0">
                <a:solidFill>
                  <a:srgbClr val="0070C0"/>
                </a:solidFill>
              </a:rPr>
              <a:t>spiritual </a:t>
            </a:r>
            <a:r>
              <a:rPr lang="en-US" sz="3600" b="1" dirty="0" smtClean="0">
                <a:solidFill>
                  <a:srgbClr val="FF0000"/>
                </a:solidFill>
              </a:rPr>
              <a:t>v.16</a:t>
            </a:r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/>
              <a:t>Example of Elijah </a:t>
            </a:r>
            <a:r>
              <a:rPr lang="en-US" sz="3600" b="1" dirty="0" smtClean="0">
                <a:solidFill>
                  <a:srgbClr val="FF0000"/>
                </a:solidFill>
              </a:rPr>
              <a:t>v.17-18</a:t>
            </a:r>
            <a:endParaRPr lang="en-US" sz="3600" dirty="0" smtClean="0"/>
          </a:p>
          <a:p>
            <a:r>
              <a:rPr lang="en-US" sz="3600" dirty="0" smtClean="0"/>
              <a:t>A man just like us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Purpose</a:t>
            </a:r>
            <a:r>
              <a:rPr lang="en-US" sz="3600" dirty="0" smtClean="0"/>
              <a:t> in prayer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4:1-4; 1:5-8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Prayer is Powerful </a:t>
            </a:r>
            <a:br>
              <a:rPr lang="en-US" b="1" dirty="0" smtClean="0"/>
            </a:br>
            <a:r>
              <a:rPr lang="en-US" b="1" dirty="0" smtClean="0"/>
              <a:t>Because </a:t>
            </a:r>
            <a:br>
              <a:rPr lang="en-US" b="1" dirty="0" smtClean="0"/>
            </a:br>
            <a:r>
              <a:rPr lang="en-US" b="1" dirty="0" smtClean="0"/>
              <a:t>God is Powerful!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876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God is </a:t>
            </a:r>
            <a:r>
              <a:rPr lang="en-US" sz="3600" b="1" dirty="0" smtClean="0">
                <a:solidFill>
                  <a:srgbClr val="0070C0"/>
                </a:solidFill>
              </a:rPr>
              <a:t>generous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James 1:5</a:t>
            </a:r>
          </a:p>
          <a:p>
            <a:r>
              <a:rPr lang="en-US" sz="3600" dirty="0" smtClean="0"/>
              <a:t>God is </a:t>
            </a:r>
            <a:r>
              <a:rPr lang="en-US" sz="3600" b="1" dirty="0" smtClean="0">
                <a:solidFill>
                  <a:srgbClr val="00B050"/>
                </a:solidFill>
              </a:rPr>
              <a:t>kind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James 1:5</a:t>
            </a:r>
          </a:p>
          <a:p>
            <a:r>
              <a:rPr lang="en-US" sz="3600" dirty="0" smtClean="0"/>
              <a:t>God is </a:t>
            </a:r>
            <a:r>
              <a:rPr lang="en-US" sz="3600" b="1" dirty="0" smtClean="0">
                <a:solidFill>
                  <a:srgbClr val="00B050"/>
                </a:solidFill>
              </a:rPr>
              <a:t>merciful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Heb. 4:14-16</a:t>
            </a:r>
          </a:p>
          <a:p>
            <a:r>
              <a:rPr lang="en-US" sz="3600" dirty="0" smtClean="0"/>
              <a:t>God is </a:t>
            </a:r>
            <a:r>
              <a:rPr lang="en-US" sz="3600" b="1" dirty="0" smtClean="0">
                <a:solidFill>
                  <a:srgbClr val="008000"/>
                </a:solidFill>
              </a:rPr>
              <a:t>powerful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Eph. 3:20-21</a:t>
            </a:r>
          </a:p>
          <a:p>
            <a:r>
              <a:rPr lang="en-US" sz="3600" dirty="0" smtClean="0"/>
              <a:t>God is </a:t>
            </a:r>
            <a:r>
              <a:rPr lang="en-US" sz="3600" b="1" dirty="0" smtClean="0">
                <a:solidFill>
                  <a:srgbClr val="00B0F0"/>
                </a:solidFill>
              </a:rPr>
              <a:t>holy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Matt. 6:9-13</a:t>
            </a:r>
          </a:p>
          <a:p>
            <a:r>
              <a:rPr lang="en-US" sz="3600" dirty="0" smtClean="0"/>
              <a:t>God is </a:t>
            </a:r>
            <a:r>
              <a:rPr lang="en-US" sz="3600" b="1" dirty="0" smtClean="0">
                <a:solidFill>
                  <a:srgbClr val="002060"/>
                </a:solidFill>
              </a:rPr>
              <a:t>faithful</a:t>
            </a:r>
            <a:r>
              <a:rPr lang="en-US" sz="3600" b="1" dirty="0" smtClean="0">
                <a:solidFill>
                  <a:srgbClr val="FF0000"/>
                </a:solidFill>
              </a:rPr>
              <a:t> 1 Thess. 5:23-24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God cares! </a:t>
            </a:r>
            <a:r>
              <a:rPr lang="en-US" sz="3600" b="1" dirty="0" smtClean="0">
                <a:solidFill>
                  <a:srgbClr val="FF0000"/>
                </a:solidFill>
              </a:rPr>
              <a:t>1 Peter 5:6-7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98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POWER OF PRAYER</vt:lpstr>
      <vt:lpstr>Prayer is Powerful!</vt:lpstr>
      <vt:lpstr>Prayer is Powerful  Because  God is Powerful!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PRAYER</dc:title>
  <dc:creator>James</dc:creator>
  <cp:lastModifiedBy>James</cp:lastModifiedBy>
  <cp:revision>4</cp:revision>
  <dcterms:created xsi:type="dcterms:W3CDTF">2014-08-02T13:44:33Z</dcterms:created>
  <dcterms:modified xsi:type="dcterms:W3CDTF">2014-08-03T12:06:19Z</dcterms:modified>
</cp:coreProperties>
</file>