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5/18/2014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ED3F2-7779-47F3-B70F-53140C5A15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5/18/2014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09736-AFF9-40F3-AF79-96654E3D27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9736-AFF9-40F3-AF79-96654E3D27C0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5/18/2014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4ECCA-2147-4C3C-BB3B-A131367AAB97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EA547-F3F6-43B5-B918-41DD133A74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PERFECTION OF JESUS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HEBREWS 4:14-5:10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Perfection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Jesus</a:t>
            </a:r>
            <a:r>
              <a:rPr lang="en-US" sz="3600" dirty="0" smtClean="0"/>
              <a:t> is the </a:t>
            </a:r>
            <a:r>
              <a:rPr lang="en-US" sz="3600" b="1" dirty="0" smtClean="0">
                <a:solidFill>
                  <a:srgbClr val="0070C0"/>
                </a:solidFill>
              </a:rPr>
              <a:t>perfect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example</a:t>
            </a:r>
            <a:r>
              <a:rPr lang="en-US" sz="3600" dirty="0" smtClean="0"/>
              <a:t> for us </a:t>
            </a:r>
            <a:r>
              <a:rPr lang="en-US" sz="3600" b="1" dirty="0" smtClean="0">
                <a:solidFill>
                  <a:srgbClr val="FF0000"/>
                </a:solidFill>
              </a:rPr>
              <a:t>Ephesians 4:13-14</a:t>
            </a:r>
          </a:p>
          <a:p>
            <a:r>
              <a:rPr lang="en-US" sz="3600" dirty="0" smtClean="0"/>
              <a:t>He was </a:t>
            </a:r>
            <a:r>
              <a:rPr lang="en-US" sz="3600" b="1" dirty="0" smtClean="0">
                <a:solidFill>
                  <a:srgbClr val="990000"/>
                </a:solidFill>
              </a:rPr>
              <a:t>tempted</a:t>
            </a:r>
            <a:r>
              <a:rPr lang="en-US" sz="3600" dirty="0" smtClean="0"/>
              <a:t> in </a:t>
            </a:r>
            <a:r>
              <a:rPr lang="en-US" sz="3600" b="1" dirty="0" smtClean="0"/>
              <a:t>all</a:t>
            </a:r>
            <a:r>
              <a:rPr lang="en-US" sz="3600" dirty="0" smtClean="0"/>
              <a:t> ways like we are but He </a:t>
            </a:r>
            <a:r>
              <a:rPr lang="en-US" sz="3600" b="1" dirty="0" smtClean="0">
                <a:solidFill>
                  <a:srgbClr val="00B050"/>
                </a:solidFill>
              </a:rPr>
              <a:t>never sinned </a:t>
            </a:r>
            <a:r>
              <a:rPr lang="en-US" sz="3600" b="1" dirty="0" smtClean="0">
                <a:solidFill>
                  <a:srgbClr val="FF0000"/>
                </a:solidFill>
              </a:rPr>
              <a:t>Heb. 4:15; 7:26</a:t>
            </a:r>
          </a:p>
          <a:p>
            <a:r>
              <a:rPr lang="en-US" sz="3600" dirty="0" smtClean="0"/>
              <a:t>He challenged His enemies to find fault with Him </a:t>
            </a:r>
            <a:r>
              <a:rPr lang="en-US" sz="3600" b="1" dirty="0" smtClean="0">
                <a:solidFill>
                  <a:srgbClr val="FF0000"/>
                </a:solidFill>
              </a:rPr>
              <a:t>John 8:46</a:t>
            </a:r>
          </a:p>
          <a:p>
            <a:r>
              <a:rPr lang="en-US" sz="3600" dirty="0" smtClean="0"/>
              <a:t>Peter said Jesus didn’t sin </a:t>
            </a:r>
            <a:r>
              <a:rPr lang="en-US" sz="3600" b="1" dirty="0" smtClean="0">
                <a:solidFill>
                  <a:srgbClr val="FF0000"/>
                </a:solidFill>
              </a:rPr>
              <a:t>1 Peter 2:22</a:t>
            </a:r>
          </a:p>
          <a:p>
            <a:r>
              <a:rPr lang="en-US" sz="3600" dirty="0" smtClean="0"/>
              <a:t>Paul said it </a:t>
            </a:r>
            <a:r>
              <a:rPr lang="en-US" sz="3600" b="1" dirty="0" smtClean="0">
                <a:solidFill>
                  <a:srgbClr val="FF0000"/>
                </a:solidFill>
              </a:rPr>
              <a:t>2 Cor. 5:21</a:t>
            </a:r>
          </a:p>
          <a:p>
            <a:r>
              <a:rPr lang="en-US" sz="3600" dirty="0" smtClean="0"/>
              <a:t>John said it </a:t>
            </a:r>
            <a:r>
              <a:rPr lang="en-US" sz="3600" b="1" dirty="0" smtClean="0">
                <a:solidFill>
                  <a:srgbClr val="FF0000"/>
                </a:solidFill>
              </a:rPr>
              <a:t>1 John 3:5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Perfecting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can sympathize because He became one of us </a:t>
            </a:r>
            <a:r>
              <a:rPr lang="en-US" sz="3600" b="1" dirty="0" smtClean="0">
                <a:solidFill>
                  <a:srgbClr val="FF0000"/>
                </a:solidFill>
              </a:rPr>
              <a:t>Heb. 2:10-12</a:t>
            </a:r>
          </a:p>
          <a:p>
            <a:r>
              <a:rPr lang="en-US" sz="3600" dirty="0" smtClean="0"/>
              <a:t>He is </a:t>
            </a:r>
            <a:r>
              <a:rPr lang="en-US" sz="3600" b="1" dirty="0" smtClean="0">
                <a:solidFill>
                  <a:srgbClr val="0070C0"/>
                </a:solidFill>
              </a:rPr>
              <a:t>able</a:t>
            </a:r>
            <a:r>
              <a:rPr lang="en-US" sz="3600" dirty="0" smtClean="0"/>
              <a:t> to help us because of His </a:t>
            </a:r>
            <a:r>
              <a:rPr lang="en-US" sz="3600" b="1" dirty="0" smtClean="0">
                <a:solidFill>
                  <a:srgbClr val="0070C0"/>
                </a:solidFill>
              </a:rPr>
              <a:t>experience </a:t>
            </a:r>
            <a:r>
              <a:rPr lang="en-US" sz="3600" b="1" dirty="0" smtClean="0">
                <a:solidFill>
                  <a:srgbClr val="FF0000"/>
                </a:solidFill>
              </a:rPr>
              <a:t>2:18 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dirty="0" smtClean="0"/>
              <a:t>Jesus </a:t>
            </a:r>
            <a:r>
              <a:rPr lang="en-US" sz="3600" b="1" dirty="0" smtClean="0">
                <a:solidFill>
                  <a:srgbClr val="00B050"/>
                </a:solidFill>
              </a:rPr>
              <a:t>learned</a:t>
            </a:r>
            <a:r>
              <a:rPr lang="en-US" sz="3600" dirty="0" smtClean="0"/>
              <a:t> thru </a:t>
            </a:r>
            <a:r>
              <a:rPr lang="en-US" sz="3600" b="1" dirty="0" smtClean="0">
                <a:solidFill>
                  <a:srgbClr val="002060"/>
                </a:solidFill>
              </a:rPr>
              <a:t>suffering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5:8</a:t>
            </a:r>
          </a:p>
          <a:p>
            <a:r>
              <a:rPr lang="en-US" sz="3600" dirty="0" smtClean="0"/>
              <a:t>He was </a:t>
            </a:r>
            <a:r>
              <a:rPr lang="en-US" sz="3600" b="1" dirty="0" smtClean="0">
                <a:solidFill>
                  <a:srgbClr val="0070C0"/>
                </a:solidFill>
              </a:rPr>
              <a:t>perfected</a:t>
            </a:r>
            <a:r>
              <a:rPr lang="en-US" sz="3600" dirty="0" smtClean="0"/>
              <a:t> by His </a:t>
            </a:r>
            <a:r>
              <a:rPr lang="en-US" sz="3600" b="1" dirty="0" smtClean="0">
                <a:solidFill>
                  <a:srgbClr val="00B050"/>
                </a:solidFill>
              </a:rPr>
              <a:t>obedience</a:t>
            </a:r>
          </a:p>
          <a:p>
            <a:r>
              <a:rPr lang="en-US" sz="3600" dirty="0" smtClean="0"/>
              <a:t>He became high priest </a:t>
            </a:r>
            <a:r>
              <a:rPr lang="en-US" sz="3600" b="1" dirty="0" smtClean="0">
                <a:solidFill>
                  <a:srgbClr val="FF0000"/>
                </a:solidFill>
              </a:rPr>
              <a:t>7:28; Luke 13:32</a:t>
            </a:r>
          </a:p>
          <a:p>
            <a:r>
              <a:rPr lang="en-US" sz="3600" dirty="0" smtClean="0"/>
              <a:t>He is </a:t>
            </a:r>
            <a:r>
              <a:rPr lang="en-US" sz="3600" b="1" dirty="0" smtClean="0">
                <a:solidFill>
                  <a:srgbClr val="0070C0"/>
                </a:solidFill>
              </a:rPr>
              <a:t>savior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70C0"/>
                </a:solidFill>
              </a:rPr>
              <a:t>all</a:t>
            </a:r>
            <a:r>
              <a:rPr lang="en-US" sz="3600" dirty="0" smtClean="0"/>
              <a:t> who </a:t>
            </a:r>
            <a:r>
              <a:rPr lang="en-US" sz="3600" b="1" dirty="0" smtClean="0">
                <a:solidFill>
                  <a:srgbClr val="00B050"/>
                </a:solidFill>
              </a:rPr>
              <a:t>obey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Him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5:9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Perfection in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was </a:t>
            </a:r>
            <a:r>
              <a:rPr lang="en-US" sz="3600" b="1" dirty="0" smtClean="0">
                <a:solidFill>
                  <a:srgbClr val="0070C0"/>
                </a:solidFill>
              </a:rPr>
              <a:t>perfected</a:t>
            </a:r>
            <a:r>
              <a:rPr lang="en-US" sz="3600" dirty="0" smtClean="0"/>
              <a:t> by His </a:t>
            </a:r>
            <a:r>
              <a:rPr lang="en-US" sz="3600" b="1" dirty="0" smtClean="0">
                <a:solidFill>
                  <a:srgbClr val="00B050"/>
                </a:solidFill>
              </a:rPr>
              <a:t>obedience </a:t>
            </a:r>
            <a:r>
              <a:rPr lang="en-US" sz="3600" b="1" dirty="0" smtClean="0">
                <a:solidFill>
                  <a:srgbClr val="FF0000"/>
                </a:solidFill>
              </a:rPr>
              <a:t>5:9</a:t>
            </a:r>
            <a:r>
              <a:rPr lang="en-US" sz="3600" dirty="0" smtClean="0"/>
              <a:t> 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dirty="0" smtClean="0"/>
              <a:t>We will be </a:t>
            </a:r>
            <a:r>
              <a:rPr lang="en-US" sz="3600" b="1" dirty="0" smtClean="0">
                <a:solidFill>
                  <a:srgbClr val="0070C0"/>
                </a:solidFill>
              </a:rPr>
              <a:t>perfected</a:t>
            </a:r>
            <a:r>
              <a:rPr lang="en-US" sz="3600" dirty="0" smtClean="0"/>
              <a:t> by Him if we </a:t>
            </a:r>
            <a:r>
              <a:rPr lang="en-US" sz="3600" b="1" dirty="0" smtClean="0">
                <a:solidFill>
                  <a:srgbClr val="00B050"/>
                </a:solidFill>
              </a:rPr>
              <a:t>obey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Him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5:9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His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blood</a:t>
            </a:r>
            <a:r>
              <a:rPr lang="en-US" sz="3600" dirty="0" smtClean="0"/>
              <a:t> perfects us </a:t>
            </a:r>
            <a:r>
              <a:rPr lang="en-US" sz="3600" b="1" dirty="0" smtClean="0">
                <a:solidFill>
                  <a:srgbClr val="FF0000"/>
                </a:solidFill>
              </a:rPr>
              <a:t>10:12-14 </a:t>
            </a:r>
            <a:r>
              <a:rPr lang="en-US" sz="3600" b="1" dirty="0" smtClean="0">
                <a:solidFill>
                  <a:srgbClr val="00B050"/>
                </a:solidFill>
              </a:rPr>
              <a:t>takes away</a:t>
            </a:r>
            <a:r>
              <a:rPr lang="en-US" sz="3600" dirty="0" smtClean="0"/>
              <a:t> our imperfections (sins)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11:40; 12:23 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Obey </a:t>
            </a: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70C0"/>
                </a:solidFill>
              </a:rPr>
              <a:t>author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70C0"/>
                </a:solidFill>
              </a:rPr>
              <a:t>eternal salvation </a:t>
            </a:r>
            <a:r>
              <a:rPr lang="en-US" sz="3600" b="1" dirty="0" smtClean="0">
                <a:solidFill>
                  <a:srgbClr val="FF0000"/>
                </a:solidFill>
              </a:rPr>
              <a:t>Mark 16:16; Luke 24:47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Go on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perfection</a:t>
            </a:r>
            <a:r>
              <a:rPr lang="en-US" sz="3600" b="1" dirty="0" smtClean="0">
                <a:solidFill>
                  <a:srgbClr val="FF0000"/>
                </a:solidFill>
              </a:rPr>
              <a:t> Heb. 6:1, Eph. 4:14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184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PERFECTION OF JESUS</vt:lpstr>
      <vt:lpstr>The Perfection of Jesus</vt:lpstr>
      <vt:lpstr>The Perfecting of Jesus</vt:lpstr>
      <vt:lpstr>Perfection in Jesus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PERFECTION OF JESUS</dc:title>
  <dc:creator>James</dc:creator>
  <cp:lastModifiedBy>James</cp:lastModifiedBy>
  <cp:revision>5</cp:revision>
  <dcterms:created xsi:type="dcterms:W3CDTF">2014-05-17T23:59:35Z</dcterms:created>
  <dcterms:modified xsi:type="dcterms:W3CDTF">2014-05-18T01:13:09Z</dcterms:modified>
</cp:coreProperties>
</file>