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F91C-E3D9-4E78-A4E5-FEA01EC9A451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E6D0-2B80-4E60-BFBA-FD5824EB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F91C-E3D9-4E78-A4E5-FEA01EC9A451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E6D0-2B80-4E60-BFBA-FD5824EB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F91C-E3D9-4E78-A4E5-FEA01EC9A451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E6D0-2B80-4E60-BFBA-FD5824EB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F91C-E3D9-4E78-A4E5-FEA01EC9A451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E6D0-2B80-4E60-BFBA-FD5824EB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F91C-E3D9-4E78-A4E5-FEA01EC9A451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E6D0-2B80-4E60-BFBA-FD5824EB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F91C-E3D9-4E78-A4E5-FEA01EC9A451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E6D0-2B80-4E60-BFBA-FD5824EB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F91C-E3D9-4E78-A4E5-FEA01EC9A451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E6D0-2B80-4E60-BFBA-FD5824EB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F91C-E3D9-4E78-A4E5-FEA01EC9A451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E6D0-2B80-4E60-BFBA-FD5824EB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F91C-E3D9-4E78-A4E5-FEA01EC9A451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E6D0-2B80-4E60-BFBA-FD5824EB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F91C-E3D9-4E78-A4E5-FEA01EC9A451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E6D0-2B80-4E60-BFBA-FD5824EB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F91C-E3D9-4E78-A4E5-FEA01EC9A451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E6D0-2B80-4E60-BFBA-FD5824EB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F91C-E3D9-4E78-A4E5-FEA01EC9A451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4E6D0-2B80-4E60-BFBA-FD5824EBC0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PATIENCE OF CHRIST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 PETER 2:21-25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Patience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Patience</a:t>
            </a:r>
            <a:r>
              <a:rPr lang="en-US" dirty="0" smtClean="0"/>
              <a:t> = endurance, to per</a:t>
            </a:r>
            <a:r>
              <a:rPr lang="en-US" b="1" dirty="0" smtClean="0">
                <a:solidFill>
                  <a:srgbClr val="7030A0"/>
                </a:solidFill>
              </a:rPr>
              <a:t>severe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2 Pt. 1:6; </a:t>
            </a:r>
            <a:r>
              <a:rPr lang="en-US" dirty="0" smtClean="0"/>
              <a:t>patience with </a:t>
            </a:r>
            <a:r>
              <a:rPr lang="en-US" b="1" dirty="0" smtClean="0">
                <a:solidFill>
                  <a:srgbClr val="0070C0"/>
                </a:solidFill>
              </a:rPr>
              <a:t>yourself</a:t>
            </a:r>
            <a:r>
              <a:rPr lang="en-US" b="1" dirty="0" smtClean="0">
                <a:solidFill>
                  <a:srgbClr val="FF0000"/>
                </a:solidFill>
              </a:rPr>
              <a:t> Heb. 12:1-2; Rom. 5:1-4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Longsuffering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patience</a:t>
            </a:r>
            <a:r>
              <a:rPr lang="en-US" dirty="0" smtClean="0"/>
              <a:t>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others</a:t>
            </a:r>
            <a:r>
              <a:rPr lang="en-US" b="1" dirty="0" smtClean="0"/>
              <a:t>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Forbearance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b="1" dirty="0" smtClean="0"/>
              <a:t>restraint</a:t>
            </a:r>
            <a:r>
              <a:rPr lang="en-US" dirty="0" smtClean="0"/>
              <a:t> from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reacting</a:t>
            </a:r>
            <a:r>
              <a:rPr lang="en-US" dirty="0" smtClean="0"/>
              <a:t> to the faults of others </a:t>
            </a:r>
            <a:r>
              <a:rPr lang="en-US" b="1" dirty="0" smtClean="0">
                <a:solidFill>
                  <a:srgbClr val="FF0000"/>
                </a:solidFill>
              </a:rPr>
              <a:t>Mark 9:19 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To bear </a:t>
            </a:r>
            <a:r>
              <a:rPr lang="en-US" dirty="0" smtClean="0"/>
              <a:t>is a synonym of </a:t>
            </a:r>
            <a:r>
              <a:rPr lang="en-US" b="1" dirty="0" smtClean="0">
                <a:solidFill>
                  <a:srgbClr val="00B050"/>
                </a:solidFill>
              </a:rPr>
              <a:t>forbear</a:t>
            </a:r>
            <a:r>
              <a:rPr lang="en-US" b="1" dirty="0" smtClean="0">
                <a:solidFill>
                  <a:srgbClr val="FF0000"/>
                </a:solidFill>
              </a:rPr>
              <a:t> 1 Cor. 13:7 </a:t>
            </a:r>
            <a:r>
              <a:rPr lang="en-US" dirty="0" smtClean="0"/>
              <a:t>this is the idea in </a:t>
            </a:r>
            <a:r>
              <a:rPr lang="en-US" b="1" dirty="0" smtClean="0">
                <a:solidFill>
                  <a:srgbClr val="FF0000"/>
                </a:solidFill>
              </a:rPr>
              <a:t>Prov. 10:12; 12:16; 19:11</a:t>
            </a:r>
          </a:p>
          <a:p>
            <a:r>
              <a:rPr lang="en-US" dirty="0" smtClean="0"/>
              <a:t>Jesus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endured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cross </a:t>
            </a:r>
            <a:r>
              <a:rPr lang="en-US" b="1" dirty="0" smtClean="0">
                <a:solidFill>
                  <a:srgbClr val="FF0000"/>
                </a:solidFill>
              </a:rPr>
              <a:t>Heb. 2:2 </a:t>
            </a:r>
            <a:r>
              <a:rPr lang="en-US" dirty="0" smtClean="0"/>
              <a:t>its pain, its </a:t>
            </a:r>
            <a:r>
              <a:rPr lang="en-US" b="1" dirty="0" smtClean="0"/>
              <a:t>humiliation; </a:t>
            </a:r>
            <a:r>
              <a:rPr lang="en-US" dirty="0" smtClean="0"/>
              <a:t>He suffered the </a:t>
            </a:r>
            <a:r>
              <a:rPr lang="en-US" b="1" dirty="0" smtClean="0">
                <a:solidFill>
                  <a:srgbClr val="7030A0"/>
                </a:solidFill>
              </a:rPr>
              <a:t>derision</a:t>
            </a:r>
            <a:r>
              <a:rPr lang="en-US" dirty="0" smtClean="0"/>
              <a:t> of others;</a:t>
            </a:r>
            <a:r>
              <a:rPr lang="en-US" b="1" dirty="0" smtClean="0">
                <a:solidFill>
                  <a:srgbClr val="FF0000"/>
                </a:solidFill>
              </a:rPr>
              <a:t> 1 Pt. 2:21-25; Isa. 53; Matt. 26:57-68; 27:11-14 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Peter 2:21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For to this you have been called, because </a:t>
            </a:r>
            <a:r>
              <a:rPr lang="en-US" sz="3600" b="1" dirty="0" smtClean="0">
                <a:solidFill>
                  <a:srgbClr val="7030A0"/>
                </a:solidFill>
              </a:rPr>
              <a:t>Christ also suffered for you</a:t>
            </a:r>
            <a:r>
              <a:rPr lang="en-US" sz="3600" b="1" dirty="0" smtClean="0">
                <a:solidFill>
                  <a:srgbClr val="00B050"/>
                </a:solidFill>
              </a:rPr>
              <a:t>, leaving you an </a:t>
            </a:r>
            <a:r>
              <a:rPr lang="en-US" sz="3600" b="1" dirty="0" smtClean="0">
                <a:solidFill>
                  <a:srgbClr val="0070C0"/>
                </a:solidFill>
              </a:rPr>
              <a:t>example</a:t>
            </a:r>
            <a:r>
              <a:rPr lang="en-US" sz="3600" b="1" dirty="0" smtClean="0">
                <a:solidFill>
                  <a:srgbClr val="00B050"/>
                </a:solidFill>
              </a:rPr>
              <a:t>, so that </a:t>
            </a:r>
            <a:r>
              <a:rPr lang="en-US" sz="3600" b="1" dirty="0" smtClean="0">
                <a:solidFill>
                  <a:srgbClr val="0070C0"/>
                </a:solidFill>
              </a:rPr>
              <a:t>you</a:t>
            </a:r>
            <a:r>
              <a:rPr lang="en-US" sz="3600" b="1" dirty="0" smtClean="0">
                <a:solidFill>
                  <a:srgbClr val="00B050"/>
                </a:solidFill>
              </a:rPr>
              <a:t> might </a:t>
            </a:r>
            <a:r>
              <a:rPr lang="en-US" sz="3600" b="1" dirty="0" smtClean="0">
                <a:solidFill>
                  <a:srgbClr val="0070C0"/>
                </a:solidFill>
              </a:rPr>
              <a:t>follow</a:t>
            </a:r>
            <a:r>
              <a:rPr lang="en-US" sz="3600" b="1" dirty="0" smtClean="0">
                <a:solidFill>
                  <a:srgbClr val="00B050"/>
                </a:solidFill>
              </a:rPr>
              <a:t> in his steps. </a:t>
            </a:r>
            <a:r>
              <a:rPr lang="en-US" sz="3200" dirty="0" smtClean="0"/>
              <a:t>ESV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8458200" cy="3886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Peter 2:18-25 </a:t>
            </a:r>
            <a:r>
              <a:rPr lang="en-US" dirty="0" smtClean="0"/>
              <a:t>context of </a:t>
            </a:r>
            <a:r>
              <a:rPr lang="en-US" b="1" dirty="0" smtClean="0">
                <a:solidFill>
                  <a:srgbClr val="7030A0"/>
                </a:solidFill>
              </a:rPr>
              <a:t>slaves</a:t>
            </a:r>
            <a:r>
              <a:rPr lang="en-US" dirty="0" smtClean="0"/>
              <a:t> to masters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3:1-7 </a:t>
            </a:r>
            <a:r>
              <a:rPr lang="en-US" b="1" dirty="0" smtClean="0">
                <a:solidFill>
                  <a:srgbClr val="00B050"/>
                </a:solidFill>
              </a:rPr>
              <a:t>application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3399"/>
                </a:solidFill>
              </a:rPr>
              <a:t>wives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&amp;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husbands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3:8-12 </a:t>
            </a:r>
            <a:r>
              <a:rPr lang="en-US" b="1" dirty="0" smtClean="0">
                <a:solidFill>
                  <a:srgbClr val="00B050"/>
                </a:solidFill>
              </a:rPr>
              <a:t>application </a:t>
            </a:r>
            <a:r>
              <a:rPr lang="en-US" dirty="0" smtClean="0"/>
              <a:t>to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one another </a:t>
            </a:r>
            <a:r>
              <a:rPr lang="en-US" b="1" dirty="0" smtClean="0">
                <a:solidFill>
                  <a:srgbClr val="FF0000"/>
                </a:solidFill>
              </a:rPr>
              <a:t>Col. 3:13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3:13-4:19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application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world’s treatment </a:t>
            </a:r>
            <a:r>
              <a:rPr lang="en-US" dirty="0" smtClean="0"/>
              <a:t>of you </a:t>
            </a:r>
            <a:r>
              <a:rPr lang="en-US" b="1" dirty="0" smtClean="0">
                <a:solidFill>
                  <a:srgbClr val="FF0000"/>
                </a:solidFill>
              </a:rPr>
              <a:t>2:12,15; 3:14-17; 4:1-4, 12-19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Heb.12:1-2 </a:t>
            </a:r>
            <a:r>
              <a:rPr lang="en-US" b="1" dirty="0" smtClean="0">
                <a:solidFill>
                  <a:srgbClr val="00B050"/>
                </a:solidFill>
              </a:rPr>
              <a:t>follow His steps </a:t>
            </a:r>
            <a:r>
              <a:rPr lang="en-US" dirty="0" smtClean="0"/>
              <a:t>to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Heaven</a:t>
            </a:r>
            <a:r>
              <a:rPr lang="en-US" dirty="0" smtClean="0"/>
              <a:t>!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Romans 6:3-4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PATIENCE OF CHRIST</vt:lpstr>
      <vt:lpstr>The Patience of Christ</vt:lpstr>
      <vt:lpstr>1 Peter 2:21 For to this you have been called, because Christ also suffered for you, leaving you an example, so that you might follow in his steps. ESV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PATIENCE OF CHRIST</dc:title>
  <dc:creator>James</dc:creator>
  <cp:lastModifiedBy>James</cp:lastModifiedBy>
  <cp:revision>7</cp:revision>
  <dcterms:created xsi:type="dcterms:W3CDTF">2013-08-03T16:31:14Z</dcterms:created>
  <dcterms:modified xsi:type="dcterms:W3CDTF">2013-08-03T19:45:59Z</dcterms:modified>
</cp:coreProperties>
</file>