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FF00"/>
    <a:srgbClr val="ABABA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810C6-80C6-45EE-9298-7CA0142C2512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5B26B-E43F-4B53-8E02-EECA9B4490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5BFD-72E7-4994-A4A8-038427BAABDD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4802-F0CF-4DED-81E9-CF67A516B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5BFD-72E7-4994-A4A8-038427BAABDD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4802-F0CF-4DED-81E9-CF67A516B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5BFD-72E7-4994-A4A8-038427BAABDD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4802-F0CF-4DED-81E9-CF67A516B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5BFD-72E7-4994-A4A8-038427BAABDD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4802-F0CF-4DED-81E9-CF67A516B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5BFD-72E7-4994-A4A8-038427BAABDD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4802-F0CF-4DED-81E9-CF67A516B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5BFD-72E7-4994-A4A8-038427BAABDD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4802-F0CF-4DED-81E9-CF67A516B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5BFD-72E7-4994-A4A8-038427BAABDD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4802-F0CF-4DED-81E9-CF67A516B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5BFD-72E7-4994-A4A8-038427BAABDD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4802-F0CF-4DED-81E9-CF67A516B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5BFD-72E7-4994-A4A8-038427BAABDD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4802-F0CF-4DED-81E9-CF67A516B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5BFD-72E7-4994-A4A8-038427BAABDD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4802-F0CF-4DED-81E9-CF67A516B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5BFD-72E7-4994-A4A8-038427BAABDD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4802-F0CF-4DED-81E9-CF67A516B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BAB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B5BFD-72E7-4994-A4A8-038427BAABDD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4802-F0CF-4DED-81E9-CF67A516B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BABAB">
            <a:alpha val="7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LOVE OF GOD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ROMANS 5:1-11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BABAB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Romans 5:1-5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 are </a:t>
            </a:r>
            <a:r>
              <a:rPr lang="en-US" b="1" dirty="0" smtClean="0">
                <a:solidFill>
                  <a:srgbClr val="009900"/>
                </a:solidFill>
              </a:rPr>
              <a:t>justified </a:t>
            </a:r>
            <a:r>
              <a:rPr lang="en-US" dirty="0" smtClean="0">
                <a:solidFill>
                  <a:srgbClr val="FF0000"/>
                </a:solidFill>
              </a:rPr>
              <a:t>by</a:t>
            </a:r>
            <a:r>
              <a:rPr lang="en-US" b="1" dirty="0" smtClean="0">
                <a:solidFill>
                  <a:srgbClr val="00990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faith</a:t>
            </a:r>
            <a:r>
              <a:rPr lang="en-US" b="1" dirty="0" smtClean="0">
                <a:solidFill>
                  <a:srgbClr val="0099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Rom. 3:21-26</a:t>
            </a:r>
          </a:p>
          <a:p>
            <a:r>
              <a:rPr lang="en-US" dirty="0" smtClean="0"/>
              <a:t>The cross demonstrates God’s </a:t>
            </a:r>
            <a:r>
              <a:rPr lang="en-US" b="1" dirty="0" smtClean="0">
                <a:solidFill>
                  <a:srgbClr val="0070C0"/>
                </a:solidFill>
              </a:rPr>
              <a:t>righteousness</a:t>
            </a:r>
          </a:p>
          <a:p>
            <a:r>
              <a:rPr lang="en-US" dirty="0" smtClean="0"/>
              <a:t>The cross made </a:t>
            </a:r>
            <a:r>
              <a:rPr lang="en-US" dirty="0" smtClean="0"/>
              <a:t>God’s forgiveness possible</a:t>
            </a:r>
          </a:p>
          <a:p>
            <a:r>
              <a:rPr lang="en-US" b="1" dirty="0" smtClean="0">
                <a:solidFill>
                  <a:srgbClr val="009900"/>
                </a:solidFill>
              </a:rPr>
              <a:t>Justified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peace</a:t>
            </a:r>
            <a:r>
              <a:rPr lang="en-US" dirty="0" smtClean="0"/>
              <a:t> with </a:t>
            </a:r>
            <a:r>
              <a:rPr lang="en-US" b="1" dirty="0" smtClean="0">
                <a:solidFill>
                  <a:schemeClr val="bg1"/>
                </a:solidFill>
              </a:rPr>
              <a:t>God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we </a:t>
            </a:r>
            <a:r>
              <a:rPr lang="en-US" b="1" dirty="0" smtClean="0">
                <a:solidFill>
                  <a:srgbClr val="009900"/>
                </a:solidFill>
                <a:sym typeface="Wingdings" pitchFamily="2" charset="2"/>
              </a:rPr>
              <a:t>rejoice</a:t>
            </a:r>
          </a:p>
          <a:p>
            <a:r>
              <a:rPr lang="en-US" dirty="0" smtClean="0">
                <a:sym typeface="Wingdings" pitchFamily="2" charset="2"/>
              </a:rPr>
              <a:t>Our perspective on tribulations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v. 3-4</a:t>
            </a:r>
          </a:p>
          <a:p>
            <a:r>
              <a:rPr lang="en-US" dirty="0" smtClean="0">
                <a:sym typeface="Wingdings" pitchFamily="2" charset="2"/>
              </a:rPr>
              <a:t>We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009900"/>
                </a:solidFill>
                <a:sym typeface="Wingdings" pitchFamily="2" charset="2"/>
              </a:rPr>
              <a:t>glory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in them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James 1:2-4 </a:t>
            </a:r>
            <a:r>
              <a:rPr lang="en-US" b="1" dirty="0" smtClean="0">
                <a:sym typeface="Wingdings" pitchFamily="2" charset="2"/>
              </a:rPr>
              <a:t>WHY?</a:t>
            </a:r>
          </a:p>
          <a:p>
            <a:r>
              <a:rPr lang="en-US" b="1" dirty="0" smtClean="0">
                <a:sym typeface="Wingdings" pitchFamily="2" charset="2"/>
              </a:rPr>
              <a:t>Tribulation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b="1" dirty="0" smtClean="0">
                <a:solidFill>
                  <a:srgbClr val="7030A0"/>
                </a:solidFill>
                <a:sym typeface="Wingdings" pitchFamily="2" charset="2"/>
              </a:rPr>
              <a:t>perseverance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b="1" dirty="0" smtClean="0">
                <a:solidFill>
                  <a:srgbClr val="009900"/>
                </a:solidFill>
                <a:sym typeface="Wingdings" pitchFamily="2" charset="2"/>
              </a:rPr>
              <a:t>patience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character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b="1" dirty="0" smtClean="0">
                <a:solidFill>
                  <a:schemeClr val="bg1"/>
                </a:solidFill>
                <a:sym typeface="Wingdings" pitchFamily="2" charset="2"/>
              </a:rPr>
              <a:t>hope</a:t>
            </a:r>
            <a:r>
              <a:rPr lang="en-US" b="1" dirty="0" smtClean="0">
                <a:sym typeface="Wingdings" pitchFamily="2" charset="2"/>
              </a:rPr>
              <a:t> </a:t>
            </a:r>
          </a:p>
          <a:p>
            <a:r>
              <a:rPr lang="en-US" dirty="0" smtClean="0">
                <a:sym typeface="Wingdings" pitchFamily="2" charset="2"/>
              </a:rPr>
              <a:t>Our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sym typeface="Wingdings" pitchFamily="2" charset="2"/>
              </a:rPr>
              <a:t>hope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is in the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love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of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sym typeface="Wingdings" pitchFamily="2" charset="2"/>
              </a:rPr>
              <a:t>God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v.5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BABAB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Romans 5:5,6-8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We have the Spirit of God </a:t>
            </a:r>
            <a:r>
              <a:rPr lang="en-US" b="1" dirty="0" smtClean="0">
                <a:solidFill>
                  <a:srgbClr val="FF0000"/>
                </a:solidFill>
              </a:rPr>
              <a:t>Acts 5:32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How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Spirit saturates our hearts with the </a:t>
            </a:r>
            <a:r>
              <a:rPr lang="en-US" b="1" dirty="0" smtClean="0">
                <a:solidFill>
                  <a:srgbClr val="FF0000"/>
                </a:solidFill>
              </a:rPr>
              <a:t>love</a:t>
            </a:r>
            <a:r>
              <a:rPr lang="en-US" dirty="0" smtClean="0"/>
              <a:t> of God</a:t>
            </a:r>
          </a:p>
          <a:p>
            <a:r>
              <a:rPr lang="en-US" dirty="0" smtClean="0"/>
              <a:t>“</a:t>
            </a:r>
            <a:r>
              <a:rPr lang="en-US" b="1" dirty="0" smtClean="0">
                <a:solidFill>
                  <a:srgbClr val="FF0000"/>
                </a:solidFill>
              </a:rPr>
              <a:t>For</a:t>
            </a:r>
            <a:r>
              <a:rPr lang="en-US" dirty="0" smtClean="0"/>
              <a:t>” in </a:t>
            </a:r>
            <a:r>
              <a:rPr lang="en-US" b="1" dirty="0" smtClean="0">
                <a:solidFill>
                  <a:srgbClr val="FF0000"/>
                </a:solidFill>
              </a:rPr>
              <a:t>verses 6-8 </a:t>
            </a:r>
            <a:r>
              <a:rPr lang="en-US" dirty="0" smtClean="0"/>
              <a:t>is the key</a:t>
            </a:r>
          </a:p>
          <a:p>
            <a:r>
              <a:rPr lang="en-US" dirty="0" smtClean="0"/>
              <a:t>The Spirit reveals </a:t>
            </a:r>
            <a:r>
              <a:rPr lang="en-US" b="1" dirty="0" smtClean="0">
                <a:solidFill>
                  <a:srgbClr val="0070C0"/>
                </a:solidFill>
              </a:rPr>
              <a:t>why</a:t>
            </a:r>
            <a:r>
              <a:rPr lang="en-US" dirty="0" smtClean="0"/>
              <a:t> Jesus died on the cross</a:t>
            </a:r>
          </a:p>
          <a:p>
            <a:r>
              <a:rPr lang="en-US" dirty="0" smtClean="0"/>
              <a:t>The cross demonstrates God’s </a:t>
            </a:r>
            <a:r>
              <a:rPr lang="en-US" b="1" dirty="0" smtClean="0">
                <a:solidFill>
                  <a:srgbClr val="FF0000"/>
                </a:solidFill>
              </a:rPr>
              <a:t>love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Spirit reveals </a:t>
            </a:r>
            <a:r>
              <a:rPr lang="en-US" b="1" dirty="0" smtClean="0">
                <a:solidFill>
                  <a:srgbClr val="0070C0"/>
                </a:solidFill>
              </a:rPr>
              <a:t>how</a:t>
            </a:r>
            <a:r>
              <a:rPr lang="en-US" dirty="0" smtClean="0"/>
              <a:t> God loves us</a:t>
            </a:r>
          </a:p>
          <a:p>
            <a:r>
              <a:rPr lang="en-US" dirty="0" smtClean="0"/>
              <a:t>He </a:t>
            </a:r>
            <a:r>
              <a:rPr lang="en-US" b="1" dirty="0" smtClean="0">
                <a:solidFill>
                  <a:srgbClr val="009900"/>
                </a:solidFill>
              </a:rPr>
              <a:t>gave</a:t>
            </a:r>
            <a:r>
              <a:rPr lang="en-US" dirty="0" smtClean="0"/>
              <a:t> His </a:t>
            </a:r>
            <a:r>
              <a:rPr lang="en-US" b="1" dirty="0" smtClean="0">
                <a:solidFill>
                  <a:srgbClr val="0070C0"/>
                </a:solidFill>
              </a:rPr>
              <a:t>Son</a:t>
            </a:r>
            <a:r>
              <a:rPr lang="en-US" dirty="0" smtClean="0"/>
              <a:t> to </a:t>
            </a:r>
            <a:r>
              <a:rPr lang="en-US" b="1" dirty="0" smtClean="0"/>
              <a:t>die</a:t>
            </a:r>
            <a:r>
              <a:rPr lang="en-US" dirty="0" smtClean="0"/>
              <a:t> for His </a:t>
            </a:r>
            <a:r>
              <a:rPr lang="en-US" b="1" dirty="0" smtClean="0">
                <a:solidFill>
                  <a:srgbClr val="C00000"/>
                </a:solidFill>
              </a:rPr>
              <a:t>enemies</a:t>
            </a:r>
          </a:p>
          <a:p>
            <a:r>
              <a:rPr lang="en-US" dirty="0" smtClean="0"/>
              <a:t>Our fault we were helpless and hopeless </a:t>
            </a:r>
            <a:r>
              <a:rPr lang="en-US" b="1" dirty="0" smtClean="0">
                <a:solidFill>
                  <a:srgbClr val="FF0000"/>
                </a:solidFill>
              </a:rPr>
              <a:t>v.6,8</a:t>
            </a:r>
          </a:p>
          <a:p>
            <a:r>
              <a:rPr lang="en-US" dirty="0" smtClean="0"/>
              <a:t>God sacrificed His Son for us</a:t>
            </a:r>
          </a:p>
          <a:p>
            <a:endParaRPr lang="en-US" dirty="0" smtClean="0"/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BABAB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Romans 5:9-11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Much more then…</a:t>
            </a:r>
          </a:p>
          <a:p>
            <a:r>
              <a:rPr lang="en-US" dirty="0" smtClean="0"/>
              <a:t>If God loved us so much that He gave His Son while we were sinners, how much more will He love us when we are His children</a:t>
            </a:r>
          </a:p>
          <a:p>
            <a:r>
              <a:rPr lang="en-US" dirty="0" smtClean="0"/>
              <a:t>Reconciled thru Son’s death</a:t>
            </a:r>
          </a:p>
          <a:p>
            <a:r>
              <a:rPr lang="en-US" dirty="0" smtClean="0"/>
              <a:t>Saved thru His life – our hope!</a:t>
            </a:r>
          </a:p>
          <a:p>
            <a:r>
              <a:rPr lang="en-US" dirty="0" smtClean="0"/>
              <a:t>Rejoice in hope </a:t>
            </a:r>
            <a:r>
              <a:rPr lang="en-US" b="1" dirty="0" smtClean="0">
                <a:solidFill>
                  <a:srgbClr val="FF0000"/>
                </a:solidFill>
              </a:rPr>
              <a:t>12:11</a:t>
            </a:r>
          </a:p>
          <a:p>
            <a:r>
              <a:rPr lang="en-US" dirty="0" smtClean="0"/>
              <a:t>We rejoice in God!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</TotalTime>
  <Words>197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LOVE OF GOD</vt:lpstr>
      <vt:lpstr>Romans 5:1-5</vt:lpstr>
      <vt:lpstr>Romans 5:5,6-8</vt:lpstr>
      <vt:lpstr>Romans 5:9-11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LOVE OF GOD</dc:title>
  <dc:creator>James</dc:creator>
  <cp:lastModifiedBy>James</cp:lastModifiedBy>
  <cp:revision>5</cp:revision>
  <dcterms:created xsi:type="dcterms:W3CDTF">2013-01-30T04:12:36Z</dcterms:created>
  <dcterms:modified xsi:type="dcterms:W3CDTF">2013-02-02T22:41:33Z</dcterms:modified>
</cp:coreProperties>
</file>