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D9AAB-AD5C-4733-AB32-EDDF95176238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514A6-8654-4438-904F-9CE94C7D83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050B-E197-432B-94D5-F97EAF556C9A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95616-E4EB-4F9C-9CBE-D05C60CECF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LORD”S VOLUNTEER ARMY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PSALM 110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Psalm </a:t>
            </a:r>
            <a:r>
              <a:rPr lang="en-US" b="1" dirty="0" smtClean="0">
                <a:solidFill>
                  <a:srgbClr val="FF00FF"/>
                </a:solidFill>
              </a:rPr>
              <a:t>110:1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/>
              <a:t>The main Messianic Psalm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Verse 1</a:t>
            </a:r>
            <a:r>
              <a:rPr lang="en-US" dirty="0" smtClean="0"/>
              <a:t> is quoted several times in the New Testament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Mark 12:35-37 </a:t>
            </a:r>
            <a:r>
              <a:rPr lang="en-US" dirty="0" smtClean="0"/>
              <a:t>to prove Messiah is </a:t>
            </a:r>
            <a:r>
              <a:rPr lang="en-US" b="1" dirty="0" smtClean="0">
                <a:solidFill>
                  <a:srgbClr val="00B0F0"/>
                </a:solidFill>
              </a:rPr>
              <a:t>greater</a:t>
            </a:r>
            <a:r>
              <a:rPr lang="en-US" dirty="0" smtClean="0"/>
              <a:t> than David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2:34-36 </a:t>
            </a:r>
            <a:r>
              <a:rPr lang="en-US" dirty="0" smtClean="0"/>
              <a:t>to prove Jesus is the Messiah</a:t>
            </a:r>
          </a:p>
          <a:p>
            <a:r>
              <a:rPr lang="en-US" dirty="0" smtClean="0"/>
              <a:t>He was </a:t>
            </a:r>
            <a:r>
              <a:rPr lang="en-US" b="1" dirty="0" smtClean="0">
                <a:solidFill>
                  <a:srgbClr val="00FF00"/>
                </a:solidFill>
              </a:rPr>
              <a:t>raised</a:t>
            </a:r>
            <a:r>
              <a:rPr lang="en-US" dirty="0" smtClean="0"/>
              <a:t> from the dead  </a:t>
            </a:r>
            <a:r>
              <a:rPr lang="en-US" b="1" dirty="0" smtClean="0">
                <a:solidFill>
                  <a:srgbClr val="FF00FF"/>
                </a:solidFill>
              </a:rPr>
              <a:t>Ax 2:25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FF00FF"/>
                </a:solidFill>
              </a:rPr>
              <a:t>Ps. 16:8</a:t>
            </a:r>
          </a:p>
          <a:p>
            <a:r>
              <a:rPr lang="en-US" dirty="0" smtClean="0"/>
              <a:t>He is </a:t>
            </a:r>
            <a:r>
              <a:rPr lang="en-US" b="1" dirty="0" smtClean="0">
                <a:solidFill>
                  <a:srgbClr val="00B0F0"/>
                </a:solidFill>
              </a:rPr>
              <a:t>King</a:t>
            </a:r>
            <a:r>
              <a:rPr lang="en-US" dirty="0" smtClean="0"/>
              <a:t> at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right hand </a:t>
            </a:r>
            <a:r>
              <a:rPr lang="en-US" dirty="0" smtClean="0"/>
              <a:t>of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God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</a:p>
          <a:p>
            <a:r>
              <a:rPr lang="en-US" dirty="0" smtClean="0"/>
              <a:t>David did not prophesy this of himself but of the one he called </a:t>
            </a:r>
            <a:r>
              <a:rPr lang="en-US" dirty="0" smtClean="0">
                <a:solidFill>
                  <a:srgbClr val="FFFF00"/>
                </a:solidFill>
              </a:rPr>
              <a:t>my lord </a:t>
            </a:r>
            <a:r>
              <a:rPr lang="en-US" b="1" dirty="0" smtClean="0">
                <a:solidFill>
                  <a:srgbClr val="FF00FF"/>
                </a:solidFill>
              </a:rPr>
              <a:t>Ps. 110:1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Psalm </a:t>
            </a:r>
            <a:r>
              <a:rPr lang="en-US" b="1" dirty="0" smtClean="0">
                <a:solidFill>
                  <a:srgbClr val="FF00FF"/>
                </a:solidFill>
              </a:rPr>
              <a:t>110:1-2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Messiah rules until all enemies are subdued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Cor. 15:20-28 </a:t>
            </a:r>
            <a:r>
              <a:rPr lang="en-US" dirty="0" smtClean="0"/>
              <a:t>explains how Christ fulfills this</a:t>
            </a:r>
          </a:p>
          <a:p>
            <a:r>
              <a:rPr lang="en-US" dirty="0" smtClean="0"/>
              <a:t>Also quotes </a:t>
            </a:r>
            <a:r>
              <a:rPr lang="en-US" b="1" dirty="0" smtClean="0">
                <a:solidFill>
                  <a:srgbClr val="FF00FF"/>
                </a:solidFill>
              </a:rPr>
              <a:t>Psalm 8 </a:t>
            </a:r>
            <a:r>
              <a:rPr lang="en-US" dirty="0" smtClean="0">
                <a:solidFill>
                  <a:srgbClr val="FFFF00"/>
                </a:solidFill>
              </a:rPr>
              <a:t>He has put all things under His feet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 2</a:t>
            </a:r>
            <a:r>
              <a:rPr lang="en-US" dirty="0" smtClean="0"/>
              <a:t> parallels </a:t>
            </a:r>
            <a:r>
              <a:rPr lang="en-US" b="1" dirty="0" smtClean="0">
                <a:solidFill>
                  <a:srgbClr val="FF00FF"/>
                </a:solidFill>
              </a:rPr>
              <a:t>Psalm 2 </a:t>
            </a:r>
            <a:r>
              <a:rPr lang="en-US" dirty="0" smtClean="0">
                <a:solidFill>
                  <a:srgbClr val="FFFF00"/>
                </a:solidFill>
              </a:rPr>
              <a:t>rod </a:t>
            </a:r>
            <a:r>
              <a:rPr lang="en-US" b="1" dirty="0" smtClean="0">
                <a:solidFill>
                  <a:srgbClr val="FF00FF"/>
                </a:solidFill>
              </a:rPr>
              <a:t>v.9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FF00"/>
                </a:solidFill>
              </a:rPr>
              <a:t> rule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FFFF00"/>
                </a:solidFill>
              </a:rPr>
              <a:t>Zion </a:t>
            </a:r>
            <a:r>
              <a:rPr lang="en-US" b="1" dirty="0" smtClean="0">
                <a:solidFill>
                  <a:srgbClr val="FF00FF"/>
                </a:solidFill>
              </a:rPr>
              <a:t>v.6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Hebrews 5:5-6 </a:t>
            </a:r>
            <a:r>
              <a:rPr lang="en-US" dirty="0" smtClean="0">
                <a:solidFill>
                  <a:srgbClr val="00FF00"/>
                </a:solidFill>
              </a:rPr>
              <a:t>connects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Psalm 2:7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rgbClr val="FF00FF"/>
                </a:solidFill>
              </a:rPr>
              <a:t>Psalm 110:4 </a:t>
            </a:r>
            <a:r>
              <a:rPr lang="en-US" dirty="0" smtClean="0"/>
              <a:t>in the appointment of </a:t>
            </a:r>
            <a:r>
              <a:rPr lang="en-US" b="1" dirty="0" smtClean="0">
                <a:solidFill>
                  <a:srgbClr val="00B0F0"/>
                </a:solidFill>
              </a:rPr>
              <a:t>Jesus</a:t>
            </a:r>
            <a:r>
              <a:rPr lang="en-US" dirty="0" smtClean="0"/>
              <a:t> as </a:t>
            </a:r>
            <a:r>
              <a:rPr lang="en-US" b="1" dirty="0" smtClean="0">
                <a:solidFill>
                  <a:srgbClr val="00B0F0"/>
                </a:solidFill>
              </a:rPr>
              <a:t>High Priest</a:t>
            </a:r>
          </a:p>
          <a:p>
            <a:r>
              <a:rPr lang="en-US" dirty="0" smtClean="0"/>
              <a:t>Paul uses </a:t>
            </a:r>
            <a:r>
              <a:rPr lang="en-US" b="1" dirty="0" smtClean="0">
                <a:solidFill>
                  <a:srgbClr val="FF00FF"/>
                </a:solidFill>
              </a:rPr>
              <a:t>Psalm 2:7 </a:t>
            </a:r>
            <a:r>
              <a:rPr lang="en-US" dirty="0" smtClean="0"/>
              <a:t>to prove the </a:t>
            </a:r>
            <a:r>
              <a:rPr lang="en-US" b="1" dirty="0" smtClean="0">
                <a:solidFill>
                  <a:srgbClr val="00B0F0"/>
                </a:solidFill>
              </a:rPr>
              <a:t>resurrection </a:t>
            </a:r>
            <a:r>
              <a:rPr lang="en-US" dirty="0" smtClean="0"/>
              <a:t>of Jesus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Psalm </a:t>
            </a:r>
            <a:r>
              <a:rPr lang="en-US" b="1" dirty="0" smtClean="0">
                <a:solidFill>
                  <a:srgbClr val="FF00FF"/>
                </a:solidFill>
              </a:rPr>
              <a:t>110:3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V.3</a:t>
            </a:r>
            <a:r>
              <a:rPr lang="en-US" dirty="0" smtClean="0"/>
              <a:t> concerns </a:t>
            </a:r>
            <a:r>
              <a:rPr lang="en-US" dirty="0" smtClean="0">
                <a:solidFill>
                  <a:srgbClr val="00FF00"/>
                </a:solidFill>
              </a:rPr>
              <a:t>us</a:t>
            </a:r>
          </a:p>
          <a:p>
            <a:r>
              <a:rPr lang="en-US" dirty="0" smtClean="0"/>
              <a:t>We are </a:t>
            </a:r>
            <a:r>
              <a:rPr lang="en-US" b="1" dirty="0" smtClean="0">
                <a:solidFill>
                  <a:srgbClr val="00B0F0"/>
                </a:solidFill>
              </a:rPr>
              <a:t>His</a:t>
            </a:r>
            <a:r>
              <a:rPr lang="en-US" b="1" dirty="0" smtClean="0"/>
              <a:t> </a:t>
            </a:r>
            <a:r>
              <a:rPr lang="en-US" dirty="0" smtClean="0"/>
              <a:t>people </a:t>
            </a:r>
            <a:r>
              <a:rPr lang="en-US" b="1" dirty="0" smtClean="0">
                <a:solidFill>
                  <a:srgbClr val="FF00FF"/>
                </a:solidFill>
              </a:rPr>
              <a:t>1 Pet. 2:9</a:t>
            </a:r>
          </a:p>
          <a:p>
            <a:r>
              <a:rPr lang="en-US" dirty="0" smtClean="0"/>
              <a:t>We are </a:t>
            </a:r>
            <a:r>
              <a:rPr lang="en-US" b="1" dirty="0" smtClean="0">
                <a:solidFill>
                  <a:srgbClr val="00B0F0"/>
                </a:solidFill>
              </a:rPr>
              <a:t>volunteers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 Cor. 8:4-5,9,12; 9:6-7</a:t>
            </a:r>
          </a:p>
          <a:p>
            <a:r>
              <a:rPr lang="en-US" dirty="0" smtClean="0"/>
              <a:t>Like Abraham toward Melchizedek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7, </a:t>
            </a:r>
            <a:r>
              <a:rPr lang="en-US" b="1" dirty="0" err="1" smtClean="0">
                <a:solidFill>
                  <a:srgbClr val="FF00FF"/>
                </a:solidFill>
              </a:rPr>
              <a:t>Gn</a:t>
            </a:r>
            <a:r>
              <a:rPr lang="en-US" b="1" dirty="0" smtClean="0">
                <a:solidFill>
                  <a:srgbClr val="FF00FF"/>
                </a:solidFill>
              </a:rPr>
              <a:t> 14</a:t>
            </a:r>
          </a:p>
          <a:p>
            <a:r>
              <a:rPr lang="en-US" dirty="0" smtClean="0"/>
              <a:t>Like Gideon’s army </a:t>
            </a:r>
            <a:r>
              <a:rPr lang="en-US" b="1" dirty="0" smtClean="0">
                <a:solidFill>
                  <a:srgbClr val="FF00FF"/>
                </a:solidFill>
              </a:rPr>
              <a:t>Judges 7:2-3; 5:2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FF00"/>
                </a:solidFill>
              </a:rPr>
              <a:t>drinking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is also what Messiah would do </a:t>
            </a:r>
            <a:r>
              <a:rPr lang="en-US" b="1" dirty="0" smtClean="0">
                <a:solidFill>
                  <a:srgbClr val="FF00FF"/>
                </a:solidFill>
              </a:rPr>
              <a:t>v.7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Judges 7:4-8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We must be </a:t>
            </a:r>
            <a:r>
              <a:rPr lang="en-US" dirty="0" smtClean="0">
                <a:solidFill>
                  <a:srgbClr val="FFFF00"/>
                </a:solidFill>
              </a:rPr>
              <a:t>willing</a:t>
            </a:r>
            <a:r>
              <a:rPr lang="en-US" dirty="0" smtClean="0">
                <a:solidFill>
                  <a:srgbClr val="00FF00"/>
                </a:solidFill>
              </a:rPr>
              <a:t> to do God’s will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We must be </a:t>
            </a:r>
            <a:r>
              <a:rPr lang="en-US" dirty="0" smtClean="0">
                <a:solidFill>
                  <a:srgbClr val="00B0F0"/>
                </a:solidFill>
              </a:rPr>
              <a:t>qualified</a:t>
            </a:r>
            <a:r>
              <a:rPr lang="en-US" dirty="0" smtClean="0">
                <a:solidFill>
                  <a:srgbClr val="00FF00"/>
                </a:solidFill>
              </a:rPr>
              <a:t> to do God’s will </a:t>
            </a:r>
            <a:r>
              <a:rPr lang="en-US" b="1" dirty="0" smtClean="0">
                <a:solidFill>
                  <a:srgbClr val="FF00FF"/>
                </a:solidFill>
              </a:rPr>
              <a:t>Ps 96:9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Psalm </a:t>
            </a:r>
            <a:r>
              <a:rPr lang="en-US" b="1" dirty="0" smtClean="0">
                <a:solidFill>
                  <a:srgbClr val="FF00FF"/>
                </a:solidFill>
              </a:rPr>
              <a:t>110:4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Heb. 5 </a:t>
            </a:r>
            <a:r>
              <a:rPr lang="en-US" dirty="0" smtClean="0"/>
              <a:t>connects </a:t>
            </a:r>
            <a:r>
              <a:rPr lang="en-US" b="1" dirty="0" smtClean="0">
                <a:solidFill>
                  <a:srgbClr val="FF00FF"/>
                </a:solidFill>
              </a:rPr>
              <a:t>Psalm 2 </a:t>
            </a:r>
            <a:r>
              <a:rPr lang="en-US" dirty="0" smtClean="0"/>
              <a:t>with</a:t>
            </a:r>
            <a:r>
              <a:rPr lang="en-US" b="1" dirty="0" smtClean="0">
                <a:solidFill>
                  <a:srgbClr val="FF00FF"/>
                </a:solidFill>
              </a:rPr>
              <a:t> Psalm 110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God </a:t>
            </a:r>
            <a:r>
              <a:rPr lang="en-US" dirty="0" smtClean="0"/>
              <a:t>made Jesus High Priest</a:t>
            </a:r>
            <a:endParaRPr lang="en-US" dirty="0" smtClean="0"/>
          </a:p>
          <a:p>
            <a:r>
              <a:rPr lang="en-US" b="1" dirty="0" smtClean="0">
                <a:solidFill>
                  <a:srgbClr val="FF00FF"/>
                </a:solidFill>
              </a:rPr>
              <a:t>Heb. 1-2 </a:t>
            </a:r>
            <a:r>
              <a:rPr lang="en-US" dirty="0" smtClean="0"/>
              <a:t>connect</a:t>
            </a:r>
            <a:r>
              <a:rPr lang="en-US" b="1" dirty="0" smtClean="0">
                <a:solidFill>
                  <a:srgbClr val="FF00FF"/>
                </a:solidFill>
              </a:rPr>
              <a:t> Ps 2 </a:t>
            </a:r>
            <a:r>
              <a:rPr lang="en-US" dirty="0" smtClean="0"/>
              <a:t>with</a:t>
            </a:r>
            <a:r>
              <a:rPr lang="en-US" b="1" dirty="0" smtClean="0">
                <a:solidFill>
                  <a:srgbClr val="FF00FF"/>
                </a:solidFill>
              </a:rPr>
              <a:t> Ps 45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FF00FF"/>
                </a:solidFill>
              </a:rPr>
              <a:t> Ps 8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Heb. 6:19-20 </a:t>
            </a:r>
            <a:r>
              <a:rPr lang="en-US" dirty="0" smtClean="0"/>
              <a:t>Jesus is a priest </a:t>
            </a:r>
            <a:r>
              <a:rPr lang="en-US" b="1" dirty="0" smtClean="0">
                <a:solidFill>
                  <a:srgbClr val="00B0F0"/>
                </a:solidFill>
              </a:rPr>
              <a:t>forever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Heb. 7:1-14 </a:t>
            </a:r>
            <a:r>
              <a:rPr lang="en-US" dirty="0" smtClean="0"/>
              <a:t>priesthood of Jesus is </a:t>
            </a:r>
            <a:r>
              <a:rPr lang="en-US" b="1" dirty="0" smtClean="0">
                <a:solidFill>
                  <a:srgbClr val="00B0F0"/>
                </a:solidFill>
              </a:rPr>
              <a:t>greater </a:t>
            </a:r>
            <a:r>
              <a:rPr lang="en-US" dirty="0" smtClean="0"/>
              <a:t>than the priesthood of Aaron</a:t>
            </a:r>
          </a:p>
          <a:p>
            <a:r>
              <a:rPr lang="en-US" dirty="0" smtClean="0"/>
              <a:t>God’s </a:t>
            </a:r>
            <a:r>
              <a:rPr lang="en-US" b="1" dirty="0" smtClean="0">
                <a:solidFill>
                  <a:srgbClr val="00B0F0"/>
                </a:solidFill>
              </a:rPr>
              <a:t>endorsement</a:t>
            </a:r>
            <a:r>
              <a:rPr lang="en-US" dirty="0" smtClean="0"/>
              <a:t> was </a:t>
            </a:r>
            <a:r>
              <a:rPr lang="en-US" b="1" dirty="0" smtClean="0">
                <a:solidFill>
                  <a:srgbClr val="00B0F0"/>
                </a:solidFill>
              </a:rPr>
              <a:t>resurrection</a:t>
            </a:r>
            <a:r>
              <a:rPr lang="en-US" dirty="0" smtClean="0"/>
              <a:t> of Jesus </a:t>
            </a:r>
            <a:r>
              <a:rPr lang="en-US" b="1" dirty="0" smtClean="0">
                <a:solidFill>
                  <a:srgbClr val="FF00FF"/>
                </a:solidFill>
              </a:rPr>
              <a:t>v.16-19 </a:t>
            </a:r>
            <a:r>
              <a:rPr lang="en-US" b="1" dirty="0" smtClean="0">
                <a:solidFill>
                  <a:srgbClr val="00FF00"/>
                </a:solidFill>
              </a:rPr>
              <a:t>fruit</a:t>
            </a:r>
            <a:r>
              <a:rPr lang="en-US" dirty="0" smtClean="0"/>
              <a:t> from something </a:t>
            </a:r>
            <a:r>
              <a:rPr lang="en-US" b="1" dirty="0" smtClean="0">
                <a:solidFill>
                  <a:srgbClr val="00FF00"/>
                </a:solidFill>
              </a:rPr>
              <a:t>dead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Numbers 17</a:t>
            </a:r>
          </a:p>
          <a:p>
            <a:r>
              <a:rPr lang="en-US" dirty="0" smtClean="0"/>
              <a:t>Jesus made a better priest by a better word </a:t>
            </a:r>
            <a:r>
              <a:rPr lang="en-US" b="1" dirty="0" smtClean="0">
                <a:solidFill>
                  <a:srgbClr val="FF00FF"/>
                </a:solidFill>
              </a:rPr>
              <a:t>v.20-22 </a:t>
            </a:r>
            <a:r>
              <a:rPr lang="en-US" dirty="0" smtClean="0"/>
              <a:t>He makes us priests by His word </a:t>
            </a:r>
            <a:r>
              <a:rPr lang="en-US" b="1" dirty="0" smtClean="0">
                <a:solidFill>
                  <a:srgbClr val="FF00FF"/>
                </a:solidFill>
              </a:rPr>
              <a:t>Rv. 1:6</a:t>
            </a:r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LORD”S VOLUNTEER ARMY</vt:lpstr>
      <vt:lpstr>Psalm 110:1</vt:lpstr>
      <vt:lpstr>Psalm 110:1-2</vt:lpstr>
      <vt:lpstr>Psalm 110:3</vt:lpstr>
      <vt:lpstr>Psalm 110:4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LORD”S VOLUNTEER ARMY</dc:title>
  <dc:creator>James</dc:creator>
  <cp:lastModifiedBy>James</cp:lastModifiedBy>
  <cp:revision>7</cp:revision>
  <dcterms:created xsi:type="dcterms:W3CDTF">2012-11-04T05:08:48Z</dcterms:created>
  <dcterms:modified xsi:type="dcterms:W3CDTF">2012-11-04T07:10:11Z</dcterms:modified>
</cp:coreProperties>
</file>