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977FE-EE51-4C7C-ABA5-B4467002B1F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C664-030E-4D14-8FAF-46ABAC350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E640-E9CB-458E-B950-45B731818D65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95EE-44DD-43B4-B481-65FB4C5F9D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IS MY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PSALM 23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</a:t>
            </a: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33CC"/>
                </a:solidFill>
              </a:rPr>
              <a:t>Psalm 23</a:t>
            </a:r>
          </a:p>
          <a:p>
            <a:r>
              <a:rPr lang="en-US" dirty="0" smtClean="0"/>
              <a:t>From the </a:t>
            </a:r>
            <a:r>
              <a:rPr lang="en-US" b="1" dirty="0" smtClean="0">
                <a:solidFill>
                  <a:srgbClr val="00B0F0"/>
                </a:solidFill>
              </a:rPr>
              <a:t>personal</a:t>
            </a:r>
            <a:r>
              <a:rPr lang="en-US" dirty="0" smtClean="0"/>
              <a:t> viewpoint of the sheep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Lord is </a:t>
            </a:r>
            <a:r>
              <a:rPr lang="en-US" b="1" dirty="0" smtClean="0">
                <a:solidFill>
                  <a:srgbClr val="00FF00"/>
                </a:solidFill>
              </a:rPr>
              <a:t>my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shepherd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 shall not want </a:t>
            </a:r>
            <a:r>
              <a:rPr lang="en-US" b="1" dirty="0" smtClean="0">
                <a:solidFill>
                  <a:srgbClr val="FF33CC"/>
                </a:solidFill>
              </a:rPr>
              <a:t>Phil. 4:19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 makes me to lie down in green pastures</a:t>
            </a:r>
          </a:p>
          <a:p>
            <a:r>
              <a:rPr lang="en-US" dirty="0" smtClean="0"/>
              <a:t>God makes sure I have what I need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lie down </a:t>
            </a:r>
            <a:r>
              <a:rPr lang="en-US" dirty="0"/>
              <a:t>r</a:t>
            </a:r>
            <a:r>
              <a:rPr lang="en-US" dirty="0" smtClean="0"/>
              <a:t>est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33CC"/>
                </a:solidFill>
              </a:rPr>
              <a:t>Matt. 11:29-30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reen pastures </a:t>
            </a:r>
            <a:r>
              <a:rPr lang="en-US" dirty="0" smtClean="0"/>
              <a:t>abundant food </a:t>
            </a:r>
            <a:r>
              <a:rPr lang="en-US" b="1" dirty="0" smtClean="0">
                <a:solidFill>
                  <a:srgbClr val="FF33CC"/>
                </a:solidFill>
              </a:rPr>
              <a:t>1 Pet. 2:1-2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leads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me beside still waters </a:t>
            </a:r>
          </a:p>
          <a:p>
            <a:r>
              <a:rPr lang="en-US" dirty="0" smtClean="0"/>
              <a:t>Not force, not just telling Luke 9:23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</a:t>
            </a: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33CC"/>
                </a:solidFill>
              </a:rPr>
              <a:t>Psalm 23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 </a:t>
            </a:r>
            <a:r>
              <a:rPr lang="en-US" b="1" dirty="0" smtClean="0">
                <a:solidFill>
                  <a:srgbClr val="00FF00"/>
                </a:solidFill>
              </a:rPr>
              <a:t>restores</a:t>
            </a:r>
            <a:r>
              <a:rPr lang="en-US" dirty="0" smtClean="0">
                <a:solidFill>
                  <a:srgbClr val="FFFF00"/>
                </a:solidFill>
              </a:rPr>
              <a:t> my soul </a:t>
            </a:r>
            <a:r>
              <a:rPr lang="en-US" b="1" dirty="0" smtClean="0">
                <a:solidFill>
                  <a:srgbClr val="FF33CC"/>
                </a:solidFill>
              </a:rPr>
              <a:t>Matt. 16:24-25</a:t>
            </a:r>
          </a:p>
          <a:p>
            <a:r>
              <a:rPr lang="en-US" dirty="0" smtClean="0"/>
              <a:t>We need soul restoration </a:t>
            </a:r>
            <a:r>
              <a:rPr lang="en-US" b="1" dirty="0" smtClean="0">
                <a:solidFill>
                  <a:srgbClr val="FF33CC"/>
                </a:solidFill>
              </a:rPr>
              <a:t>2 Cor. 5:18-21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 leads me in the paths of </a:t>
            </a:r>
            <a:r>
              <a:rPr lang="en-US" dirty="0" smtClean="0">
                <a:solidFill>
                  <a:srgbClr val="00FF00"/>
                </a:solidFill>
              </a:rPr>
              <a:t>righteousness</a:t>
            </a:r>
            <a:r>
              <a:rPr lang="en-US" dirty="0" smtClean="0">
                <a:solidFill>
                  <a:srgbClr val="FFFF00"/>
                </a:solidFill>
              </a:rPr>
              <a:t> for </a:t>
            </a:r>
            <a:r>
              <a:rPr lang="en-US" b="1" dirty="0" smtClean="0">
                <a:solidFill>
                  <a:srgbClr val="00FF00"/>
                </a:solidFill>
              </a:rPr>
              <a:t>His</a:t>
            </a:r>
            <a:r>
              <a:rPr lang="en-US" dirty="0" smtClean="0">
                <a:solidFill>
                  <a:srgbClr val="FFFF00"/>
                </a:solidFill>
              </a:rPr>
              <a:t> name’s sake</a:t>
            </a:r>
          </a:p>
          <a:p>
            <a:r>
              <a:rPr lang="en-US" dirty="0" smtClean="0"/>
              <a:t>Safety in </a:t>
            </a:r>
            <a:r>
              <a:rPr lang="en-US" b="1" dirty="0" smtClean="0">
                <a:solidFill>
                  <a:srgbClr val="00B0F0"/>
                </a:solidFill>
              </a:rPr>
              <a:t>guidance </a:t>
            </a:r>
            <a:r>
              <a:rPr lang="en-US" b="1" dirty="0" smtClean="0">
                <a:solidFill>
                  <a:srgbClr val="FF33CC"/>
                </a:solidFill>
              </a:rPr>
              <a:t>Psalm 119 :105</a:t>
            </a:r>
          </a:p>
          <a:p>
            <a:r>
              <a:rPr lang="en-US" dirty="0" smtClean="0"/>
              <a:t>We are to glorify Him </a:t>
            </a:r>
            <a:r>
              <a:rPr lang="en-US" b="1" dirty="0" smtClean="0">
                <a:solidFill>
                  <a:srgbClr val="FF33CC"/>
                </a:solidFill>
              </a:rPr>
              <a:t>Matt. 5:14-16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Yea, though I walk in the valley of the shadow of death, I will </a:t>
            </a:r>
            <a:r>
              <a:rPr lang="en-US" dirty="0" smtClean="0">
                <a:solidFill>
                  <a:srgbClr val="00FF00"/>
                </a:solidFill>
              </a:rPr>
              <a:t>fear no evil</a:t>
            </a:r>
          </a:p>
          <a:p>
            <a:r>
              <a:rPr lang="en-US" dirty="0" smtClean="0"/>
              <a:t>Path of right goes thru valley of death </a:t>
            </a:r>
            <a:r>
              <a:rPr lang="en-US" b="1" dirty="0" smtClean="0">
                <a:solidFill>
                  <a:srgbClr val="FF33CC"/>
                </a:solidFill>
              </a:rPr>
              <a:t>Phil. 1:21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</a:t>
            </a: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33CC"/>
                </a:solidFill>
              </a:rPr>
              <a:t>Psalm 23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You are with me </a:t>
            </a:r>
            <a:r>
              <a:rPr lang="en-US" b="1" dirty="0" err="1" smtClean="0">
                <a:solidFill>
                  <a:srgbClr val="FF33CC"/>
                </a:solidFill>
              </a:rPr>
              <a:t>Hb</a:t>
            </a:r>
            <a:r>
              <a:rPr lang="en-US" b="1" dirty="0" smtClean="0">
                <a:solidFill>
                  <a:srgbClr val="FF33CC"/>
                </a:solidFill>
              </a:rPr>
              <a:t> 13:5</a:t>
            </a:r>
          </a:p>
          <a:p>
            <a:r>
              <a:rPr lang="en-US" dirty="0" smtClean="0"/>
              <a:t>Fear no evil </a:t>
            </a:r>
            <a:r>
              <a:rPr lang="en-US" b="1" dirty="0" err="1" smtClean="0">
                <a:solidFill>
                  <a:srgbClr val="FF33CC"/>
                </a:solidFill>
              </a:rPr>
              <a:t>Hb</a:t>
            </a:r>
            <a:r>
              <a:rPr lang="en-US" b="1" dirty="0" smtClean="0">
                <a:solidFill>
                  <a:srgbClr val="FF33CC"/>
                </a:solidFill>
              </a:rPr>
              <a:t> 13:6, Matt. 10:28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Your rod and Your staff, they comfort me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Pass under the rod </a:t>
            </a:r>
            <a:r>
              <a:rPr lang="en-US" dirty="0" smtClean="0"/>
              <a:t>to be </a:t>
            </a:r>
            <a:r>
              <a:rPr lang="en-US" b="1" dirty="0" smtClean="0">
                <a:solidFill>
                  <a:srgbClr val="00B0F0"/>
                </a:solidFill>
              </a:rPr>
              <a:t>counted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33CC"/>
                </a:solidFill>
              </a:rPr>
              <a:t>Lev. 27:32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Lord knows those who are His </a:t>
            </a:r>
            <a:r>
              <a:rPr lang="en-US" b="1" dirty="0" smtClean="0">
                <a:solidFill>
                  <a:srgbClr val="FF33CC"/>
                </a:solidFill>
              </a:rPr>
              <a:t>2 Tim. 2:19</a:t>
            </a:r>
          </a:p>
          <a:p>
            <a:r>
              <a:rPr lang="en-US" dirty="0" smtClean="0"/>
              <a:t>Functions as a </a:t>
            </a:r>
            <a:r>
              <a:rPr lang="en-US" b="1" dirty="0" smtClean="0">
                <a:solidFill>
                  <a:srgbClr val="00B0F0"/>
                </a:solidFill>
              </a:rPr>
              <a:t>goad</a:t>
            </a:r>
            <a:r>
              <a:rPr lang="en-US" dirty="0" smtClean="0"/>
              <a:t> for the oxen </a:t>
            </a:r>
            <a:r>
              <a:rPr lang="en-US" b="1" dirty="0" smtClean="0">
                <a:solidFill>
                  <a:srgbClr val="FF33CC"/>
                </a:solidFill>
              </a:rPr>
              <a:t>2 Tim. 3:16</a:t>
            </a:r>
          </a:p>
          <a:p>
            <a:r>
              <a:rPr lang="en-US" b="1" dirty="0">
                <a:solidFill>
                  <a:srgbClr val="00FF00"/>
                </a:solidFill>
              </a:rPr>
              <a:t>A</a:t>
            </a:r>
            <a:r>
              <a:rPr lang="en-US" b="1" dirty="0" smtClean="0">
                <a:solidFill>
                  <a:srgbClr val="00FF00"/>
                </a:solidFill>
              </a:rPr>
              <a:t>ttack</a:t>
            </a:r>
            <a:r>
              <a:rPr lang="en-US" dirty="0" smtClean="0"/>
              <a:t> predators </a:t>
            </a:r>
            <a:r>
              <a:rPr lang="en-US" b="1" dirty="0" smtClean="0">
                <a:solidFill>
                  <a:srgbClr val="FF33CC"/>
                </a:solidFill>
              </a:rPr>
              <a:t>Isaiah 10:24, 1 Sam. 17:40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Rescues</a:t>
            </a:r>
            <a:r>
              <a:rPr lang="en-US" dirty="0" smtClean="0"/>
              <a:t> the sheep </a:t>
            </a:r>
            <a:r>
              <a:rPr lang="en-US" b="1" dirty="0" smtClean="0">
                <a:solidFill>
                  <a:srgbClr val="FF33CC"/>
                </a:solidFill>
              </a:rPr>
              <a:t>Rom. 1:16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Are we </a:t>
            </a:r>
            <a:r>
              <a:rPr lang="en-US" b="1" dirty="0" smtClean="0">
                <a:solidFill>
                  <a:srgbClr val="FFFF00"/>
                </a:solidFill>
              </a:rPr>
              <a:t>comforted</a:t>
            </a:r>
            <a:r>
              <a:rPr lang="en-US" dirty="0" smtClean="0">
                <a:solidFill>
                  <a:srgbClr val="00FF00"/>
                </a:solidFill>
              </a:rPr>
              <a:t> by the Lord’s rod? 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</a:t>
            </a: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33CC"/>
                </a:solidFill>
              </a:rPr>
              <a:t>Psalm 23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prepare a table before me in the presence of my enemies; </a:t>
            </a:r>
            <a:endParaRPr lang="en-US" b="1" dirty="0" smtClean="0">
              <a:solidFill>
                <a:srgbClr val="FF33CC"/>
              </a:solidFill>
            </a:endParaRPr>
          </a:p>
          <a:p>
            <a:r>
              <a:rPr lang="en-US" dirty="0" smtClean="0"/>
              <a:t>We don’t eat in haste but </a:t>
            </a:r>
            <a:r>
              <a:rPr lang="en-US" b="1" dirty="0" smtClean="0">
                <a:solidFill>
                  <a:srgbClr val="00B0F0"/>
                </a:solidFill>
              </a:rPr>
              <a:t>security</a:t>
            </a:r>
          </a:p>
          <a:p>
            <a:r>
              <a:rPr lang="en-US" dirty="0" smtClean="0"/>
              <a:t>We have enemies </a:t>
            </a:r>
            <a:r>
              <a:rPr lang="en-US" b="1" dirty="0" smtClean="0">
                <a:solidFill>
                  <a:srgbClr val="FF33CC"/>
                </a:solidFill>
              </a:rPr>
              <a:t>John 15:12-20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anoint my head with oil </a:t>
            </a:r>
            <a:r>
              <a:rPr lang="en-US" b="1" dirty="0" err="1" smtClean="0">
                <a:solidFill>
                  <a:srgbClr val="FF33CC"/>
                </a:solidFill>
              </a:rPr>
              <a:t>Lk</a:t>
            </a:r>
            <a:r>
              <a:rPr lang="en-US" b="1" dirty="0" smtClean="0">
                <a:solidFill>
                  <a:srgbClr val="FF33CC"/>
                </a:solidFill>
              </a:rPr>
              <a:t> 7:46 </a:t>
            </a:r>
            <a:r>
              <a:rPr lang="en-US" dirty="0" smtClean="0"/>
              <a:t>custom</a:t>
            </a:r>
            <a:r>
              <a:rPr lang="en-US" b="1" dirty="0" smtClean="0">
                <a:solidFill>
                  <a:srgbClr val="FF33CC"/>
                </a:solidFill>
              </a:rPr>
              <a:t>  </a:t>
            </a:r>
            <a:r>
              <a:rPr lang="en-US" dirty="0" smtClean="0"/>
              <a:t>spiritual application </a:t>
            </a:r>
            <a:r>
              <a:rPr lang="en-US" b="1" dirty="0" smtClean="0">
                <a:solidFill>
                  <a:srgbClr val="FF33CC"/>
                </a:solidFill>
              </a:rPr>
              <a:t>Rev. 1:5-6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My cup runs over </a:t>
            </a:r>
            <a:r>
              <a:rPr lang="en-US" b="1" dirty="0" smtClean="0">
                <a:solidFill>
                  <a:srgbClr val="FF33CC"/>
                </a:solidFill>
              </a:rPr>
              <a:t>John 10:10, 2 Cor. 8:7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Surely </a:t>
            </a:r>
            <a:r>
              <a:rPr lang="en-US" dirty="0" smtClean="0"/>
              <a:t>(certainty) </a:t>
            </a:r>
            <a:r>
              <a:rPr lang="en-US" dirty="0" smtClean="0">
                <a:solidFill>
                  <a:srgbClr val="FFFF00"/>
                </a:solidFill>
              </a:rPr>
              <a:t>goodness and mercy </a:t>
            </a:r>
            <a:r>
              <a:rPr lang="en-US" dirty="0" smtClean="0"/>
              <a:t>(from God) </a:t>
            </a:r>
            <a:r>
              <a:rPr lang="en-US" dirty="0" smtClean="0">
                <a:solidFill>
                  <a:srgbClr val="FFFF00"/>
                </a:solidFill>
              </a:rPr>
              <a:t>shall follow me  </a:t>
            </a:r>
            <a:r>
              <a:rPr lang="en-US" dirty="0" smtClean="0"/>
              <a:t>with me on path of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Lord </a:t>
            </a: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y Shepherd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33CC"/>
                </a:solidFill>
              </a:rPr>
              <a:t>Psalm 23</a:t>
            </a:r>
          </a:p>
          <a:p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ll the days of my life</a:t>
            </a:r>
          </a:p>
          <a:p>
            <a:r>
              <a:rPr lang="en-US" dirty="0" smtClean="0"/>
              <a:t>As long as I live I have God’s goodness &amp; mercy </a:t>
            </a:r>
            <a:r>
              <a:rPr lang="en-US" b="1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I show His goodness &amp; mercy </a:t>
            </a:r>
            <a:r>
              <a:rPr lang="en-US" b="1" dirty="0" smtClean="0">
                <a:solidFill>
                  <a:srgbClr val="FF33CC"/>
                </a:solidFill>
              </a:rPr>
              <a:t>Matt. 5:7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I will dwell in the house of the Lord </a:t>
            </a:r>
            <a:r>
              <a:rPr lang="en-US" b="1" dirty="0" smtClean="0">
                <a:solidFill>
                  <a:srgbClr val="00FF00"/>
                </a:solidFill>
              </a:rPr>
              <a:t>forever</a:t>
            </a:r>
          </a:p>
          <a:p>
            <a:r>
              <a:rPr lang="en-US" dirty="0" smtClean="0"/>
              <a:t>Permanent </a:t>
            </a:r>
            <a:r>
              <a:rPr lang="en-US" b="1" dirty="0" smtClean="0">
                <a:solidFill>
                  <a:srgbClr val="00B0F0"/>
                </a:solidFill>
              </a:rPr>
              <a:t>home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B0F0"/>
                </a:solidFill>
              </a:rPr>
              <a:t>heaven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Hb</a:t>
            </a:r>
            <a:r>
              <a:rPr lang="en-US" b="1" dirty="0" smtClean="0">
                <a:solidFill>
                  <a:srgbClr val="FF33CC"/>
                </a:solidFill>
              </a:rPr>
              <a:t> 11:13-16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Eternal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dirty="0" smtClean="0"/>
              <a:t>home in heaven</a:t>
            </a:r>
          </a:p>
          <a:p>
            <a:r>
              <a:rPr lang="en-US" dirty="0" smtClean="0"/>
              <a:t>All we like sheep have gone astray </a:t>
            </a:r>
            <a:r>
              <a:rPr lang="en-US" b="1" dirty="0" smtClean="0">
                <a:solidFill>
                  <a:srgbClr val="FF33CC"/>
                </a:solidFill>
              </a:rPr>
              <a:t>Isa. 53:6</a:t>
            </a:r>
          </a:p>
          <a:p>
            <a:r>
              <a:rPr lang="en-US" dirty="0" smtClean="0"/>
              <a:t>Jesus </a:t>
            </a:r>
            <a:r>
              <a:rPr lang="en-US" b="1" dirty="0" smtClean="0">
                <a:solidFill>
                  <a:srgbClr val="00B0F0"/>
                </a:solidFill>
              </a:rPr>
              <a:t>gave His life </a:t>
            </a:r>
            <a:r>
              <a:rPr lang="en-US" dirty="0" smtClean="0"/>
              <a:t>to rescue us </a:t>
            </a:r>
            <a:r>
              <a:rPr lang="en-US" b="1" dirty="0" smtClean="0">
                <a:solidFill>
                  <a:srgbClr val="FF33CC"/>
                </a:solidFill>
              </a:rPr>
              <a:t>John 10:15-18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Return </a:t>
            </a:r>
            <a:r>
              <a:rPr lang="en-US" dirty="0" smtClean="0"/>
              <a:t>to Him </a:t>
            </a:r>
            <a:r>
              <a:rPr lang="en-US" b="1" dirty="0" smtClean="0">
                <a:solidFill>
                  <a:srgbClr val="FF33CC"/>
                </a:solidFill>
              </a:rPr>
              <a:t>Mk 16:16, </a:t>
            </a:r>
            <a:r>
              <a:rPr lang="en-US" b="1" dirty="0" err="1" smtClean="0">
                <a:solidFill>
                  <a:srgbClr val="FF33CC"/>
                </a:solidFill>
              </a:rPr>
              <a:t>Lk</a:t>
            </a:r>
            <a:r>
              <a:rPr lang="en-US" b="1" dirty="0" smtClean="0">
                <a:solidFill>
                  <a:srgbClr val="FF33CC"/>
                </a:solidFill>
              </a:rPr>
              <a:t> 24:46, Acts 2:38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406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LORD IS MY SHEPHERD</vt:lpstr>
      <vt:lpstr>The Lord Is My Shepherd</vt:lpstr>
      <vt:lpstr>The Lord Is My Shepherd</vt:lpstr>
      <vt:lpstr>The Lord Is My Shepherd</vt:lpstr>
      <vt:lpstr>The Lord Is My Shepherd</vt:lpstr>
      <vt:lpstr>The Lord Is My Shepherd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</dc:title>
  <dc:creator>James</dc:creator>
  <cp:lastModifiedBy>James</cp:lastModifiedBy>
  <cp:revision>10</cp:revision>
  <dcterms:created xsi:type="dcterms:W3CDTF">2012-09-22T17:52:01Z</dcterms:created>
  <dcterms:modified xsi:type="dcterms:W3CDTF">2012-09-23T07:19:08Z</dcterms:modified>
</cp:coreProperties>
</file>