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BD850-FAFE-41CE-9CA1-2A9BDE2C6E20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08D9F-4986-4375-9147-E2DB2A47DE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A659-D894-49C3-982A-A1E3AF9E9AC2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E763-C792-4838-82CF-213681B9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A659-D894-49C3-982A-A1E3AF9E9AC2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E763-C792-4838-82CF-213681B9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A659-D894-49C3-982A-A1E3AF9E9AC2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E763-C792-4838-82CF-213681B9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A659-D894-49C3-982A-A1E3AF9E9AC2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E763-C792-4838-82CF-213681B9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A659-D894-49C3-982A-A1E3AF9E9AC2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E763-C792-4838-82CF-213681B9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A659-D894-49C3-982A-A1E3AF9E9AC2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E763-C792-4838-82CF-213681B9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A659-D894-49C3-982A-A1E3AF9E9AC2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E763-C792-4838-82CF-213681B9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A659-D894-49C3-982A-A1E3AF9E9AC2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E763-C792-4838-82CF-213681B9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A659-D894-49C3-982A-A1E3AF9E9AC2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E763-C792-4838-82CF-213681B9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A659-D894-49C3-982A-A1E3AF9E9AC2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E763-C792-4838-82CF-213681B9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A659-D894-49C3-982A-A1E3AF9E9AC2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E763-C792-4838-82CF-213681B9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A659-D894-49C3-982A-A1E3AF9E9AC2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9E763-C792-4838-82CF-213681B9EAB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HEART OF THE MATTER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MATTHEW 5:21-37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The Heart of the Matter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Keep your heart with all diligence </a:t>
            </a:r>
            <a:r>
              <a:rPr lang="en-US" b="1" dirty="0" smtClean="0">
                <a:solidFill>
                  <a:srgbClr val="FF00FF"/>
                </a:solidFill>
              </a:rPr>
              <a:t>Proverbs 4:23 </a:t>
            </a:r>
            <a:r>
              <a:rPr lang="en-US" dirty="0" smtClean="0">
                <a:solidFill>
                  <a:srgbClr val="FFFF00"/>
                </a:solidFill>
              </a:rPr>
              <a:t>for out of it spring the issues of life</a:t>
            </a:r>
          </a:p>
          <a:p>
            <a:r>
              <a:rPr lang="en-US" dirty="0" smtClean="0"/>
              <a:t>Jesus reveals the true meaning of the law</a:t>
            </a:r>
          </a:p>
          <a:p>
            <a:r>
              <a:rPr lang="en-US" dirty="0" smtClean="0"/>
              <a:t>Not just not killing </a:t>
            </a:r>
            <a:r>
              <a:rPr lang="en-US" b="1" dirty="0" smtClean="0">
                <a:solidFill>
                  <a:srgbClr val="FF00FF"/>
                </a:solidFill>
              </a:rPr>
              <a:t>Matt. 5:21-22</a:t>
            </a:r>
          </a:p>
          <a:p>
            <a:r>
              <a:rPr lang="en-US" dirty="0" smtClean="0"/>
              <a:t>Hatred against a brother </a:t>
            </a:r>
            <a:r>
              <a:rPr lang="en-US" b="1" dirty="0" smtClean="0">
                <a:solidFill>
                  <a:srgbClr val="FF00FF"/>
                </a:solidFill>
              </a:rPr>
              <a:t>v.22</a:t>
            </a:r>
          </a:p>
          <a:p>
            <a:r>
              <a:rPr lang="en-US" dirty="0" smtClean="0"/>
              <a:t>Insulting, wounding with words</a:t>
            </a:r>
          </a:p>
          <a:p>
            <a:r>
              <a:rPr lang="en-US" dirty="0" smtClean="0"/>
              <a:t>Assassinating his character</a:t>
            </a:r>
          </a:p>
          <a:p>
            <a:r>
              <a:rPr lang="en-US" dirty="0" smtClean="0"/>
              <a:t>(Re)building relationships a </a:t>
            </a:r>
            <a:r>
              <a:rPr lang="en-US" b="1" dirty="0" smtClean="0">
                <a:solidFill>
                  <a:srgbClr val="00B0F0"/>
                </a:solidFill>
              </a:rPr>
              <a:t>priority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v.23-25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If not, religion is vain</a:t>
            </a:r>
          </a:p>
          <a:p>
            <a:r>
              <a:rPr lang="en-US" dirty="0" smtClean="0"/>
              <a:t>Failure to reconcile brings consequences </a:t>
            </a:r>
            <a:r>
              <a:rPr lang="en-US" b="1" dirty="0" smtClean="0">
                <a:solidFill>
                  <a:srgbClr val="FF00FF"/>
                </a:solidFill>
              </a:rPr>
              <a:t>v.26-27 </a:t>
            </a:r>
          </a:p>
          <a:p>
            <a:endParaRPr lang="en-US" dirty="0" smtClean="0"/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The Heart of the Matter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Not just not committing adultery </a:t>
            </a:r>
            <a:r>
              <a:rPr lang="en-US" b="1" dirty="0" smtClean="0">
                <a:solidFill>
                  <a:srgbClr val="FF00FF"/>
                </a:solidFill>
              </a:rPr>
              <a:t>Matt. 5:27-30</a:t>
            </a:r>
          </a:p>
          <a:p>
            <a:r>
              <a:rPr lang="en-US" dirty="0" smtClean="0"/>
              <a:t>Not just </a:t>
            </a:r>
            <a:r>
              <a:rPr lang="en-US" dirty="0" smtClean="0">
                <a:solidFill>
                  <a:srgbClr val="FFFF00"/>
                </a:solidFill>
              </a:rPr>
              <a:t>lust of the flesh</a:t>
            </a:r>
          </a:p>
          <a:p>
            <a:r>
              <a:rPr lang="en-US" dirty="0" smtClean="0"/>
              <a:t>Fondling is against Christ’s law</a:t>
            </a:r>
          </a:p>
          <a:p>
            <a:r>
              <a:rPr lang="en-US" dirty="0" smtClean="0"/>
              <a:t>Also </a:t>
            </a:r>
            <a:r>
              <a:rPr lang="en-US" dirty="0" smtClean="0">
                <a:solidFill>
                  <a:srgbClr val="FFFF00"/>
                </a:solidFill>
              </a:rPr>
              <a:t>lust of the eye </a:t>
            </a:r>
            <a:r>
              <a:rPr lang="en-US" dirty="0" smtClean="0"/>
              <a:t>(immodest apparel </a:t>
            </a:r>
            <a:r>
              <a:rPr lang="en-US" b="1" dirty="0" smtClean="0">
                <a:solidFill>
                  <a:srgbClr val="FF00FF"/>
                </a:solidFill>
              </a:rPr>
              <a:t>1 Tim. 2:9-10</a:t>
            </a:r>
            <a:r>
              <a:rPr lang="en-US" dirty="0" smtClean="0"/>
              <a:t>, pornography </a:t>
            </a:r>
            <a:r>
              <a:rPr lang="en-US" b="1" dirty="0" smtClean="0">
                <a:solidFill>
                  <a:srgbClr val="FF00FF"/>
                </a:solidFill>
              </a:rPr>
              <a:t>Col. 3:5</a:t>
            </a:r>
            <a:r>
              <a:rPr lang="en-US" dirty="0" smtClean="0"/>
              <a:t>)</a:t>
            </a:r>
          </a:p>
          <a:p>
            <a:r>
              <a:rPr lang="en-US" dirty="0" smtClean="0"/>
              <a:t>Emotional unfaithfulness first</a:t>
            </a:r>
          </a:p>
          <a:p>
            <a:r>
              <a:rPr lang="en-US" dirty="0" smtClean="0"/>
              <a:t>Divorce  </a:t>
            </a:r>
            <a:r>
              <a:rPr lang="en-US" b="1" dirty="0" smtClean="0">
                <a:solidFill>
                  <a:srgbClr val="FF00FF"/>
                </a:solidFill>
              </a:rPr>
              <a:t>v.31-32</a:t>
            </a:r>
          </a:p>
          <a:p>
            <a:r>
              <a:rPr lang="en-US" dirty="0" smtClean="0"/>
              <a:t>God </a:t>
            </a:r>
            <a:r>
              <a:rPr lang="en-US" b="1" dirty="0" smtClean="0">
                <a:solidFill>
                  <a:srgbClr val="00B0F0"/>
                </a:solidFill>
              </a:rPr>
              <a:t>hates</a:t>
            </a:r>
            <a:r>
              <a:rPr lang="en-US" dirty="0" smtClean="0"/>
              <a:t> divorce! </a:t>
            </a:r>
            <a:r>
              <a:rPr lang="en-US" b="1" dirty="0" smtClean="0">
                <a:solidFill>
                  <a:srgbClr val="FF00FF"/>
                </a:solidFill>
              </a:rPr>
              <a:t>Malachi 2:13-16</a:t>
            </a:r>
          </a:p>
          <a:p>
            <a:r>
              <a:rPr lang="en-US" dirty="0" smtClean="0"/>
              <a:t>It is </a:t>
            </a:r>
            <a:r>
              <a:rPr lang="en-US" b="1" dirty="0" smtClean="0">
                <a:solidFill>
                  <a:srgbClr val="00B0F0"/>
                </a:solidFill>
              </a:rPr>
              <a:t>violence </a:t>
            </a:r>
            <a:r>
              <a:rPr lang="en-US" dirty="0" smtClean="0"/>
              <a:t>against one’s lifelong mate</a:t>
            </a:r>
          </a:p>
          <a:p>
            <a:r>
              <a:rPr lang="en-US" dirty="0"/>
              <a:t>a</a:t>
            </a:r>
            <a:r>
              <a:rPr lang="en-US" dirty="0" smtClean="0"/>
              <a:t>nd children </a:t>
            </a:r>
          </a:p>
          <a:p>
            <a:endParaRPr lang="en-US" dirty="0" smtClean="0"/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The Heart of the Matter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Swearing vs. not swearing </a:t>
            </a:r>
            <a:r>
              <a:rPr lang="en-US" b="1" dirty="0" smtClean="0">
                <a:solidFill>
                  <a:srgbClr val="FF00FF"/>
                </a:solidFill>
              </a:rPr>
              <a:t>v.33-37</a:t>
            </a:r>
          </a:p>
          <a:p>
            <a:r>
              <a:rPr lang="en-US" dirty="0" smtClean="0"/>
              <a:t>Perform oaths to God under the law in contrast to false gods</a:t>
            </a:r>
          </a:p>
          <a:p>
            <a:r>
              <a:rPr lang="en-US" dirty="0" smtClean="0"/>
              <a:t>Not to take His name in vain </a:t>
            </a:r>
            <a:r>
              <a:rPr lang="en-US" b="1" dirty="0" smtClean="0">
                <a:solidFill>
                  <a:srgbClr val="FF00FF"/>
                </a:solidFill>
              </a:rPr>
              <a:t>Psalm 15:4</a:t>
            </a:r>
          </a:p>
          <a:p>
            <a:r>
              <a:rPr lang="en-US" dirty="0" smtClean="0"/>
              <a:t>Must pay vow, keep any oath </a:t>
            </a:r>
            <a:r>
              <a:rPr lang="en-US" b="1" dirty="0" smtClean="0">
                <a:solidFill>
                  <a:srgbClr val="FF00FF"/>
                </a:solidFill>
              </a:rPr>
              <a:t>Ecclesiastes 5:1-6</a:t>
            </a:r>
          </a:p>
          <a:p>
            <a:r>
              <a:rPr lang="en-US" dirty="0" smtClean="0"/>
              <a:t>Scribes’ loopholes </a:t>
            </a:r>
            <a:r>
              <a:rPr lang="en-US" b="1" dirty="0" smtClean="0">
                <a:solidFill>
                  <a:srgbClr val="FF00FF"/>
                </a:solidFill>
              </a:rPr>
              <a:t>Matt. 23:16-22</a:t>
            </a:r>
          </a:p>
          <a:p>
            <a:r>
              <a:rPr lang="en-US" dirty="0" smtClean="0"/>
              <a:t>Not a simple “not…but” statement</a:t>
            </a:r>
          </a:p>
          <a:p>
            <a:r>
              <a:rPr lang="en-US" dirty="0" smtClean="0"/>
              <a:t>We have </a:t>
            </a:r>
            <a:r>
              <a:rPr lang="en-US" b="1" dirty="0" smtClean="0">
                <a:solidFill>
                  <a:srgbClr val="00B0F0"/>
                </a:solidFill>
              </a:rPr>
              <a:t>no power </a:t>
            </a:r>
            <a:r>
              <a:rPr lang="en-US" dirty="0" smtClean="0"/>
              <a:t>to swear by anything </a:t>
            </a:r>
            <a:r>
              <a:rPr lang="en-US" b="1" dirty="0" smtClean="0">
                <a:solidFill>
                  <a:srgbClr val="FF00FF"/>
                </a:solidFill>
              </a:rPr>
              <a:t>v.34-36</a:t>
            </a:r>
          </a:p>
          <a:p>
            <a:r>
              <a:rPr lang="en-US" dirty="0" smtClean="0"/>
              <a:t>Just speak honestly! </a:t>
            </a:r>
            <a:r>
              <a:rPr lang="en-US" b="1" dirty="0" smtClean="0">
                <a:solidFill>
                  <a:srgbClr val="FF00FF"/>
                </a:solidFill>
              </a:rPr>
              <a:t>v.37 </a:t>
            </a:r>
          </a:p>
          <a:p>
            <a:r>
              <a:rPr lang="en-US" dirty="0" smtClean="0"/>
              <a:t>Can acknowledge God </a:t>
            </a:r>
            <a:r>
              <a:rPr lang="en-US" smtClean="0"/>
              <a:t>will judge </a:t>
            </a:r>
            <a:r>
              <a:rPr lang="en-US" b="1" dirty="0" smtClean="0">
                <a:solidFill>
                  <a:srgbClr val="FF00FF"/>
                </a:solidFill>
              </a:rPr>
              <a:t>Rom. 9:1</a:t>
            </a: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213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HEART OF THE MATTER</vt:lpstr>
      <vt:lpstr>The Heart of the Matter</vt:lpstr>
      <vt:lpstr>The Heart of the Matter</vt:lpstr>
      <vt:lpstr>The Heart of the Matter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HEART OF THE MATTER</dc:title>
  <dc:creator>James Hamilton</dc:creator>
  <cp:lastModifiedBy>James Hamilton</cp:lastModifiedBy>
  <cp:revision>11</cp:revision>
  <dcterms:created xsi:type="dcterms:W3CDTF">2011-07-30T21:46:51Z</dcterms:created>
  <dcterms:modified xsi:type="dcterms:W3CDTF">2011-07-30T22:47:57Z</dcterms:modified>
</cp:coreProperties>
</file>