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01B"/>
    <a:srgbClr val="FF00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BCDA1-A929-437E-B8A9-F02E37AC27E8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C985D-C8E7-4C78-9A57-BA2D6CA7C8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E02ED-7B7A-41A9-B2A5-F93990009377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838A4-7731-4DF6-B605-CA0DA33D22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838A4-7731-4DF6-B605-CA0DA33D227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E233E-55A8-4697-9786-0734C92B0E3B}" type="datetimeFigureOut">
              <a:rPr lang="en-US" smtClean="0"/>
              <a:t>10/17/2009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0350-1D11-4A6E-A90E-5DF521D9F8F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GOSPEL OF MATTHEW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Gospel of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the </a:t>
            </a:r>
            <a:r>
              <a:rPr lang="en-US" b="1" dirty="0" smtClean="0">
                <a:solidFill>
                  <a:srgbClr val="00B0F0"/>
                </a:solidFill>
              </a:rPr>
              <a:t>Jews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Fulfillment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 the Law and Prophets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Arranged in cycles of </a:t>
            </a:r>
            <a:r>
              <a:rPr lang="en-US" dirty="0" smtClean="0">
                <a:solidFill>
                  <a:srgbClr val="00B0F0"/>
                </a:solidFill>
              </a:rPr>
              <a:t>narrative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</a:t>
            </a:r>
            <a:r>
              <a:rPr lang="en-US" dirty="0" smtClean="0">
                <a:solidFill>
                  <a:srgbClr val="E5201B"/>
                </a:solidFill>
              </a:rPr>
              <a:t>discourse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They relate to make a point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call to obedience ends each discourse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Cycle ends with,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“When Jesus finished…”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Gospel of the </a:t>
            </a:r>
            <a:r>
              <a:rPr lang="en-US" b="1" dirty="0" smtClean="0">
                <a:solidFill>
                  <a:srgbClr val="00B0F0"/>
                </a:solidFill>
              </a:rPr>
              <a:t>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Outline of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Call of the Kingdom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1 </a:t>
            </a:r>
            <a:r>
              <a:rPr lang="en-US" b="1" dirty="0" smtClean="0">
                <a:solidFill>
                  <a:srgbClr val="FF00FF"/>
                </a:solidFill>
              </a:rPr>
              <a:t>1-4 </a:t>
            </a:r>
            <a:r>
              <a:rPr lang="en-US" dirty="0" smtClean="0"/>
              <a:t>Introducing the King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1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5-7 </a:t>
            </a:r>
            <a:r>
              <a:rPr lang="en-US" dirty="0" smtClean="0"/>
              <a:t>Introducing the Citizen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Character of the Kingdom </a:t>
            </a:r>
            <a:r>
              <a:rPr lang="en-US" b="1" dirty="0" smtClean="0">
                <a:solidFill>
                  <a:srgbClr val="FF00FF"/>
                </a:solidFill>
              </a:rPr>
              <a:t>7:28-10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2 </a:t>
            </a:r>
            <a:r>
              <a:rPr lang="en-US" b="1" dirty="0" smtClean="0">
                <a:solidFill>
                  <a:srgbClr val="FF00FF"/>
                </a:solidFill>
              </a:rPr>
              <a:t>8-9 </a:t>
            </a:r>
            <a:r>
              <a:rPr lang="en-US" dirty="0" smtClean="0"/>
              <a:t>Signs and Sayings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E5201B"/>
                </a:solidFill>
              </a:rPr>
              <a:t>Discourse 2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10 </a:t>
            </a:r>
            <a:r>
              <a:rPr lang="en-US" dirty="0" smtClean="0"/>
              <a:t>The Limited Commission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Conquest by the Kingdom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11-13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3 </a:t>
            </a:r>
            <a:r>
              <a:rPr lang="en-US" b="1" dirty="0" smtClean="0">
                <a:solidFill>
                  <a:srgbClr val="FF00FF"/>
                </a:solidFill>
              </a:rPr>
              <a:t>11-12 </a:t>
            </a:r>
            <a:r>
              <a:rPr lang="en-US" dirty="0" smtClean="0"/>
              <a:t>Overcoming the World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3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13 </a:t>
            </a:r>
            <a:r>
              <a:rPr lang="en-US" dirty="0" smtClean="0"/>
              <a:t>Parables of the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Outline of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Conditioning for the Kingdom </a:t>
            </a:r>
            <a:r>
              <a:rPr lang="en-US" b="1" dirty="0" smtClean="0">
                <a:solidFill>
                  <a:srgbClr val="FF00FF"/>
                </a:solidFill>
              </a:rPr>
              <a:t>13:53-18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4 </a:t>
            </a:r>
            <a:r>
              <a:rPr lang="en-US" b="1" dirty="0" smtClean="0">
                <a:solidFill>
                  <a:srgbClr val="FF00FF"/>
                </a:solidFill>
              </a:rPr>
              <a:t>14-17 </a:t>
            </a:r>
            <a:r>
              <a:rPr lang="en-US" dirty="0" smtClean="0"/>
              <a:t>The Training of the Twelve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4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18 </a:t>
            </a:r>
            <a:r>
              <a:rPr lang="en-US" dirty="0" smtClean="0"/>
              <a:t>Fundamentals of the Faith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Controversy of the Kingdom </a:t>
            </a:r>
            <a:r>
              <a:rPr lang="en-US" b="1" dirty="0" smtClean="0">
                <a:solidFill>
                  <a:srgbClr val="FF00FF"/>
                </a:solidFill>
              </a:rPr>
              <a:t>19-25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5 </a:t>
            </a:r>
            <a:r>
              <a:rPr lang="en-US" b="1" dirty="0" smtClean="0">
                <a:solidFill>
                  <a:srgbClr val="FF00FF"/>
                </a:solidFill>
              </a:rPr>
              <a:t>19-22 </a:t>
            </a:r>
            <a:r>
              <a:rPr lang="en-US" dirty="0" smtClean="0"/>
              <a:t>The Jews’ Rejection of God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23-25 </a:t>
            </a:r>
            <a:r>
              <a:rPr lang="en-US" dirty="0" smtClean="0"/>
              <a:t>God’s Rejection of the Jews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Commencement of the Kingdom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26-28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6 </a:t>
            </a:r>
            <a:r>
              <a:rPr lang="en-US" b="1" dirty="0" smtClean="0">
                <a:solidFill>
                  <a:srgbClr val="FF00FF"/>
                </a:solidFill>
              </a:rPr>
              <a:t>26-28 </a:t>
            </a:r>
            <a:r>
              <a:rPr lang="en-US" dirty="0" smtClean="0"/>
              <a:t>Death, Burial, &amp; Resurrection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Discourse?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Outline of Matthew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Conditioning for the Kingdom </a:t>
            </a:r>
            <a:r>
              <a:rPr lang="en-US" b="1" dirty="0" smtClean="0">
                <a:solidFill>
                  <a:srgbClr val="FF00FF"/>
                </a:solidFill>
              </a:rPr>
              <a:t>13:53-18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4 </a:t>
            </a:r>
            <a:r>
              <a:rPr lang="en-US" b="1" dirty="0" smtClean="0">
                <a:solidFill>
                  <a:srgbClr val="FF00FF"/>
                </a:solidFill>
              </a:rPr>
              <a:t>14-17 </a:t>
            </a:r>
            <a:r>
              <a:rPr lang="en-US" dirty="0" smtClean="0"/>
              <a:t>The Training of the Twelve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4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18 </a:t>
            </a:r>
            <a:r>
              <a:rPr lang="en-US" dirty="0" smtClean="0"/>
              <a:t>Fundamentals of the Faith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Controversy of the Kingdom </a:t>
            </a:r>
            <a:r>
              <a:rPr lang="en-US" b="1" dirty="0" smtClean="0">
                <a:solidFill>
                  <a:srgbClr val="FF00FF"/>
                </a:solidFill>
              </a:rPr>
              <a:t>19-25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5 </a:t>
            </a:r>
            <a:r>
              <a:rPr lang="en-US" b="1" dirty="0" smtClean="0">
                <a:solidFill>
                  <a:srgbClr val="FF00FF"/>
                </a:solidFill>
              </a:rPr>
              <a:t>19-22 </a:t>
            </a:r>
            <a:r>
              <a:rPr lang="en-US" dirty="0" smtClean="0"/>
              <a:t>The Jews’ Rejection of God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 5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23-25 </a:t>
            </a:r>
            <a:r>
              <a:rPr lang="en-US" dirty="0" smtClean="0"/>
              <a:t>God’s Rejection of the Jews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Commencement of the Kingdom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26-28</a:t>
            </a:r>
          </a:p>
          <a:p>
            <a:r>
              <a:rPr lang="en-US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Narrative 6 </a:t>
            </a:r>
            <a:r>
              <a:rPr lang="en-US" b="1" dirty="0" smtClean="0">
                <a:solidFill>
                  <a:srgbClr val="FF00FF"/>
                </a:solidFill>
              </a:rPr>
              <a:t>26-28 </a:t>
            </a:r>
            <a:r>
              <a:rPr lang="en-US" dirty="0" smtClean="0"/>
              <a:t>Death, Burial</a:t>
            </a:r>
            <a:r>
              <a:rPr lang="en-US" smtClean="0"/>
              <a:t>, &amp; </a:t>
            </a:r>
            <a:r>
              <a:rPr lang="en-US" dirty="0" smtClean="0"/>
              <a:t>Resurrection</a:t>
            </a:r>
          </a:p>
          <a:p>
            <a:r>
              <a:rPr lang="en-US" dirty="0" smtClean="0">
                <a:solidFill>
                  <a:srgbClr val="E5201B"/>
                </a:solidFill>
              </a:rPr>
              <a:t>Discourse?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28:19-20 </a:t>
            </a:r>
            <a:r>
              <a:rPr lang="en-US" dirty="0" smtClean="0">
                <a:solidFill>
                  <a:srgbClr val="00FF00"/>
                </a:solidFill>
              </a:rPr>
              <a:t>You Complete the </a:t>
            </a:r>
            <a:r>
              <a:rPr lang="en-US" dirty="0" smtClean="0">
                <a:solidFill>
                  <a:srgbClr val="00FF00"/>
                </a:solidFill>
              </a:rPr>
              <a:t>Cycle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Introducing the King </a:t>
            </a:r>
            <a:r>
              <a:rPr lang="en-US" b="1" dirty="0" smtClean="0">
                <a:solidFill>
                  <a:srgbClr val="FF00FF"/>
                </a:solidFill>
              </a:rPr>
              <a:t>1-4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His genealogy </a:t>
            </a:r>
            <a:r>
              <a:rPr lang="en-US" b="1" dirty="0" smtClean="0">
                <a:solidFill>
                  <a:srgbClr val="FF00FF"/>
                </a:solidFill>
              </a:rPr>
              <a:t>1:1-17</a:t>
            </a:r>
          </a:p>
          <a:p>
            <a:r>
              <a:rPr lang="en-US" dirty="0" smtClean="0"/>
              <a:t>His birth </a:t>
            </a:r>
            <a:r>
              <a:rPr lang="en-US" b="1" dirty="0" smtClean="0">
                <a:solidFill>
                  <a:srgbClr val="FF00FF"/>
                </a:solidFill>
              </a:rPr>
              <a:t>1:18-2:23</a:t>
            </a:r>
          </a:p>
          <a:p>
            <a:r>
              <a:rPr lang="en-US" dirty="0" smtClean="0"/>
              <a:t>His greatness </a:t>
            </a:r>
            <a:r>
              <a:rPr lang="en-US" b="1" dirty="0" smtClean="0">
                <a:solidFill>
                  <a:srgbClr val="FF00FF"/>
                </a:solidFill>
              </a:rPr>
              <a:t>3:1-12</a:t>
            </a:r>
          </a:p>
          <a:p>
            <a:r>
              <a:rPr lang="en-US" dirty="0" smtClean="0"/>
              <a:t>His baptism </a:t>
            </a:r>
            <a:r>
              <a:rPr lang="en-US" b="1" dirty="0" smtClean="0">
                <a:solidFill>
                  <a:srgbClr val="FF00FF"/>
                </a:solidFill>
              </a:rPr>
              <a:t>3:13-17</a:t>
            </a:r>
          </a:p>
          <a:p>
            <a:r>
              <a:rPr lang="en-US" dirty="0" smtClean="0"/>
              <a:t>His temptations </a:t>
            </a:r>
            <a:r>
              <a:rPr lang="en-US" b="1" dirty="0" smtClean="0">
                <a:solidFill>
                  <a:srgbClr val="FF00FF"/>
                </a:solidFill>
              </a:rPr>
              <a:t>4:1-11</a:t>
            </a:r>
          </a:p>
          <a:p>
            <a:r>
              <a:rPr lang="en-US" dirty="0" smtClean="0"/>
              <a:t>His message </a:t>
            </a:r>
            <a:r>
              <a:rPr lang="en-US" b="1" dirty="0" smtClean="0">
                <a:solidFill>
                  <a:srgbClr val="FF00FF"/>
                </a:solidFill>
              </a:rPr>
              <a:t>4:12-17</a:t>
            </a:r>
          </a:p>
          <a:p>
            <a:r>
              <a:rPr lang="en-US" dirty="0" smtClean="0"/>
              <a:t>His miracles </a:t>
            </a:r>
            <a:r>
              <a:rPr lang="en-US" b="1" dirty="0" smtClean="0">
                <a:solidFill>
                  <a:srgbClr val="FF00FF"/>
                </a:solidFill>
              </a:rPr>
              <a:t>4:18-25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Introducing the Citizen </a:t>
            </a:r>
            <a:r>
              <a:rPr lang="en-US" b="1" dirty="0" smtClean="0">
                <a:solidFill>
                  <a:srgbClr val="FF00FF"/>
                </a:solidFill>
              </a:rPr>
              <a:t>5-7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beatitudes </a:t>
            </a:r>
            <a:r>
              <a:rPr lang="en-US" b="1" dirty="0" smtClean="0">
                <a:solidFill>
                  <a:srgbClr val="FF00FF"/>
                </a:solidFill>
              </a:rPr>
              <a:t>5:1-12</a:t>
            </a:r>
          </a:p>
          <a:p>
            <a:r>
              <a:rPr lang="en-US" dirty="0" smtClean="0"/>
              <a:t>The effect on the world </a:t>
            </a:r>
            <a:r>
              <a:rPr lang="en-US" b="1" dirty="0" smtClean="0">
                <a:solidFill>
                  <a:srgbClr val="FF00FF"/>
                </a:solidFill>
              </a:rPr>
              <a:t>5:13-16</a:t>
            </a:r>
          </a:p>
          <a:p>
            <a:r>
              <a:rPr lang="en-US" dirty="0" smtClean="0"/>
              <a:t>The righteousness of the citizen </a:t>
            </a:r>
            <a:r>
              <a:rPr lang="en-US" b="1" dirty="0" smtClean="0">
                <a:solidFill>
                  <a:srgbClr val="FF00FF"/>
                </a:solidFill>
              </a:rPr>
              <a:t>5:17-7:12</a:t>
            </a:r>
          </a:p>
          <a:p>
            <a:r>
              <a:rPr lang="en-US" dirty="0" smtClean="0"/>
              <a:t>Must exceed Pharisees </a:t>
            </a:r>
            <a:r>
              <a:rPr lang="en-US" b="1" dirty="0" smtClean="0">
                <a:solidFill>
                  <a:srgbClr val="FF00FF"/>
                </a:solidFill>
              </a:rPr>
              <a:t>5:17-20</a:t>
            </a:r>
          </a:p>
          <a:p>
            <a:r>
              <a:rPr lang="en-US" dirty="0" smtClean="0"/>
              <a:t>In doctrine and application </a:t>
            </a:r>
            <a:r>
              <a:rPr lang="en-US" b="1" dirty="0" smtClean="0">
                <a:solidFill>
                  <a:srgbClr val="FF00FF"/>
                </a:solidFill>
              </a:rPr>
              <a:t>5:21-48</a:t>
            </a:r>
          </a:p>
          <a:p>
            <a:r>
              <a:rPr lang="en-US" dirty="0" smtClean="0"/>
              <a:t>In sincere service </a:t>
            </a:r>
            <a:r>
              <a:rPr lang="en-US" b="1" dirty="0" smtClean="0">
                <a:solidFill>
                  <a:srgbClr val="FF00FF"/>
                </a:solidFill>
              </a:rPr>
              <a:t>6:1-18</a:t>
            </a:r>
          </a:p>
          <a:p>
            <a:r>
              <a:rPr lang="en-US" dirty="0" smtClean="0"/>
              <a:t>In value system </a:t>
            </a:r>
            <a:r>
              <a:rPr lang="en-US" b="1" dirty="0" smtClean="0">
                <a:solidFill>
                  <a:srgbClr val="FF00FF"/>
                </a:solidFill>
              </a:rPr>
              <a:t>6:19-34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 treatment of others </a:t>
            </a:r>
            <a:r>
              <a:rPr lang="en-US" b="1" dirty="0" smtClean="0">
                <a:solidFill>
                  <a:srgbClr val="FF00FF"/>
                </a:solidFill>
              </a:rPr>
              <a:t>7:1-12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Call to the Kingdom </a:t>
            </a:r>
            <a:r>
              <a:rPr lang="en-US" b="1" dirty="0" smtClean="0">
                <a:solidFill>
                  <a:srgbClr val="FF00FF"/>
                </a:solidFill>
              </a:rPr>
              <a:t>7:13-27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Signs and Sayings </a:t>
            </a:r>
            <a:r>
              <a:rPr lang="en-US" b="1" dirty="0" smtClean="0">
                <a:solidFill>
                  <a:srgbClr val="FF00FF"/>
                </a:solidFill>
              </a:rPr>
              <a:t>8-9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Three miracles </a:t>
            </a:r>
            <a:r>
              <a:rPr lang="en-US" b="1" dirty="0" smtClean="0">
                <a:solidFill>
                  <a:srgbClr val="FF00FF"/>
                </a:solidFill>
              </a:rPr>
              <a:t>8:1-17</a:t>
            </a:r>
          </a:p>
          <a:p>
            <a:r>
              <a:rPr lang="en-US" dirty="0" smtClean="0"/>
              <a:t>A figurative saying </a:t>
            </a:r>
            <a:r>
              <a:rPr lang="en-US" b="1" dirty="0" smtClean="0">
                <a:solidFill>
                  <a:srgbClr val="FF00FF"/>
                </a:solidFill>
              </a:rPr>
              <a:t>8:18-22</a:t>
            </a:r>
          </a:p>
          <a:p>
            <a:r>
              <a:rPr lang="en-US" dirty="0" smtClean="0"/>
              <a:t>Three miracles </a:t>
            </a:r>
            <a:r>
              <a:rPr lang="en-US" b="1" dirty="0" smtClean="0">
                <a:solidFill>
                  <a:srgbClr val="FF00FF"/>
                </a:solidFill>
              </a:rPr>
              <a:t>8:23-9:8</a:t>
            </a:r>
          </a:p>
          <a:p>
            <a:r>
              <a:rPr lang="en-US" dirty="0" smtClean="0"/>
              <a:t>A figurative saying </a:t>
            </a:r>
            <a:r>
              <a:rPr lang="en-US" b="1" dirty="0" smtClean="0">
                <a:solidFill>
                  <a:srgbClr val="FF00FF"/>
                </a:solidFill>
              </a:rPr>
              <a:t>9:9-12</a:t>
            </a:r>
          </a:p>
          <a:p>
            <a:r>
              <a:rPr lang="en-US" dirty="0" smtClean="0"/>
              <a:t>Three miracles </a:t>
            </a:r>
            <a:r>
              <a:rPr lang="en-US" b="1" dirty="0" smtClean="0">
                <a:solidFill>
                  <a:srgbClr val="FF00FF"/>
                </a:solidFill>
              </a:rPr>
              <a:t>9:18-34</a:t>
            </a:r>
          </a:p>
          <a:p>
            <a:r>
              <a:rPr lang="en-US" dirty="0" smtClean="0"/>
              <a:t>A figurative Saying </a:t>
            </a:r>
            <a:r>
              <a:rPr lang="en-US" b="1" dirty="0" smtClean="0">
                <a:solidFill>
                  <a:srgbClr val="FF00FF"/>
                </a:solidFill>
              </a:rPr>
              <a:t>9:35-38</a:t>
            </a:r>
          </a:p>
          <a:p>
            <a:r>
              <a:rPr lang="en-US" dirty="0" smtClean="0"/>
              <a:t>To what are the signs pointing?</a:t>
            </a:r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342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GOSPEL OF MATTHEW</vt:lpstr>
      <vt:lpstr>Gospel of Matthew</vt:lpstr>
      <vt:lpstr>Outline of Matthew</vt:lpstr>
      <vt:lpstr>Outline of Matthew</vt:lpstr>
      <vt:lpstr>Outline of Matthew</vt:lpstr>
      <vt:lpstr>Introducing the King 1-4</vt:lpstr>
      <vt:lpstr>Introducing the Citizen 5-7</vt:lpstr>
      <vt:lpstr>Signs and Sayings 8-9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James Hamilton</dc:creator>
  <cp:lastModifiedBy>James Hamilton</cp:lastModifiedBy>
  <cp:revision>5</cp:revision>
  <dcterms:created xsi:type="dcterms:W3CDTF">2009-10-18T03:26:20Z</dcterms:created>
  <dcterms:modified xsi:type="dcterms:W3CDTF">2009-10-18T04:56:39Z</dcterms:modified>
</cp:coreProperties>
</file>