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9FB1-8C74-42DE-BA63-2CEAFE051623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474C-64DE-4930-897C-702AB5555C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DEITY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COLOSSIANS 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Colossians 2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V.2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 knowledge of the mystery of God, both of the Father and of Christ</a:t>
            </a:r>
          </a:p>
          <a:p>
            <a:r>
              <a:rPr lang="en-US" dirty="0" smtClean="0"/>
              <a:t>Mystery of God includes both Father and Son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V.3</a:t>
            </a:r>
            <a:r>
              <a:rPr lang="en-US" dirty="0" smtClean="0"/>
              <a:t> in whom are hidden all the treasures of wisdom and knowledge</a:t>
            </a:r>
          </a:p>
          <a:p>
            <a:r>
              <a:rPr lang="en-US" dirty="0" smtClean="0"/>
              <a:t>Jesus has the answer for all of our problems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V.4-8</a:t>
            </a:r>
            <a:r>
              <a:rPr lang="en-US" dirty="0" smtClean="0"/>
              <a:t> is a warning of not following Christ</a:t>
            </a:r>
          </a:p>
          <a:p>
            <a:r>
              <a:rPr lang="en-US" dirty="0" smtClean="0"/>
              <a:t>Don’t be deceived to think we need more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V.9-10</a:t>
            </a:r>
            <a:r>
              <a:rPr lang="en-US" dirty="0" smtClean="0"/>
              <a:t> Christ is all we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Colossians 2:9-10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in Him dwells all the fullness of the Godhead bodily;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All the fullness </a:t>
            </a:r>
            <a:r>
              <a:rPr lang="en-US" dirty="0" smtClean="0"/>
              <a:t>all Paul does is use </a:t>
            </a:r>
            <a:r>
              <a:rPr lang="en-US" dirty="0" smtClean="0">
                <a:solidFill>
                  <a:srgbClr val="FFFF00"/>
                </a:solidFill>
              </a:rPr>
              <a:t>“all”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Of Deity bodily </a:t>
            </a:r>
            <a:r>
              <a:rPr lang="en-US" b="1" dirty="0" smtClean="0">
                <a:solidFill>
                  <a:srgbClr val="FF00FF"/>
                </a:solidFill>
              </a:rPr>
              <a:t>John 1:1,14; </a:t>
            </a:r>
            <a:r>
              <a:rPr lang="en-US" b="1" dirty="0" err="1" smtClean="0">
                <a:solidFill>
                  <a:srgbClr val="FF00FF"/>
                </a:solidFill>
              </a:rPr>
              <a:t>Fp</a:t>
            </a:r>
            <a:r>
              <a:rPr lang="en-US" b="1" dirty="0" smtClean="0">
                <a:solidFill>
                  <a:srgbClr val="FF00FF"/>
                </a:solidFill>
              </a:rPr>
              <a:t> 2:5-11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Immanuel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means “God with us” </a:t>
            </a:r>
          </a:p>
          <a:p>
            <a:r>
              <a:rPr lang="en-US" dirty="0" smtClean="0"/>
              <a:t>Jesus has </a:t>
            </a:r>
            <a:r>
              <a:rPr lang="en-US" b="1" dirty="0" smtClean="0">
                <a:solidFill>
                  <a:srgbClr val="00B0F0"/>
                </a:solidFill>
              </a:rPr>
              <a:t>everything</a:t>
            </a:r>
            <a:r>
              <a:rPr lang="en-US" dirty="0" smtClean="0"/>
              <a:t> that makes God divine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you are complete in Him, who is the head of all principality and power. </a:t>
            </a:r>
          </a:p>
          <a:p>
            <a:r>
              <a:rPr lang="en-US" dirty="0" smtClean="0"/>
              <a:t>Main idea of Colossians is the greatness of Jesus so that they need knowledge of nobody else; see also </a:t>
            </a:r>
            <a:r>
              <a:rPr lang="en-US" b="1" dirty="0" smtClean="0">
                <a:solidFill>
                  <a:srgbClr val="FF00FF"/>
                </a:solidFill>
              </a:rPr>
              <a:t>Col. 1:15-18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Colossians 1:15-18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V.15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b="1" dirty="0" smtClean="0">
                <a:solidFill>
                  <a:srgbClr val="00FF00"/>
                </a:solidFill>
              </a:rPr>
              <a:t>image</a:t>
            </a:r>
            <a:r>
              <a:rPr lang="en-US" dirty="0" smtClean="0">
                <a:solidFill>
                  <a:srgbClr val="FFFF00"/>
                </a:solidFill>
              </a:rPr>
              <a:t> of the </a:t>
            </a:r>
            <a:r>
              <a:rPr lang="en-US" b="1" dirty="0" smtClean="0">
                <a:solidFill>
                  <a:srgbClr val="00FF00"/>
                </a:solidFill>
              </a:rPr>
              <a:t>invisible</a:t>
            </a:r>
            <a:r>
              <a:rPr lang="en-US" dirty="0" smtClean="0">
                <a:solidFill>
                  <a:srgbClr val="FFFF00"/>
                </a:solidFill>
              </a:rPr>
              <a:t> God</a:t>
            </a:r>
          </a:p>
          <a:p>
            <a:r>
              <a:rPr lang="en-US" dirty="0" smtClean="0"/>
              <a:t>Has nothing to do with appearance</a:t>
            </a:r>
          </a:p>
          <a:p>
            <a:r>
              <a:rPr lang="en-US" dirty="0" smtClean="0"/>
              <a:t>He has all the fullness of Deity </a:t>
            </a:r>
            <a:r>
              <a:rPr lang="en-US" b="1" dirty="0" smtClean="0">
                <a:solidFill>
                  <a:srgbClr val="FF00FF"/>
                </a:solidFill>
              </a:rPr>
              <a:t>2:9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V.16 </a:t>
            </a:r>
            <a:r>
              <a:rPr lang="en-US" dirty="0" smtClean="0"/>
              <a:t>Jesus is Creator –He created everything </a:t>
            </a:r>
            <a:r>
              <a:rPr lang="en-US" b="1" dirty="0" smtClean="0">
                <a:solidFill>
                  <a:srgbClr val="FF00FF"/>
                </a:solidFill>
              </a:rPr>
              <a:t>John 1:1-3, Heb. 1:1-4</a:t>
            </a:r>
          </a:p>
          <a:p>
            <a:r>
              <a:rPr lang="en-US" dirty="0" smtClean="0"/>
              <a:t>We are to worship the Creator not the created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Rm</a:t>
            </a:r>
            <a:r>
              <a:rPr lang="en-US" b="1" dirty="0" smtClean="0">
                <a:solidFill>
                  <a:srgbClr val="FF00FF"/>
                </a:solidFill>
              </a:rPr>
              <a:t> 1:25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V.17 </a:t>
            </a:r>
            <a:r>
              <a:rPr lang="en-US" dirty="0" smtClean="0"/>
              <a:t>Jesus is Sustainer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V.18</a:t>
            </a:r>
            <a:r>
              <a:rPr lang="en-US" dirty="0" smtClean="0"/>
              <a:t> Jesus arose to have preeminence in all</a:t>
            </a:r>
          </a:p>
          <a:p>
            <a:r>
              <a:rPr lang="en-US" dirty="0" smtClean="0"/>
              <a:t>Already had it except over death &amp;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DEITY OF CHRIST</vt:lpstr>
      <vt:lpstr>Colossians 2</vt:lpstr>
      <vt:lpstr>Colossians 2:9-10</vt:lpstr>
      <vt:lpstr>Colossians 1:15-18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8</cp:revision>
  <dcterms:created xsi:type="dcterms:W3CDTF">2012-04-15T04:06:25Z</dcterms:created>
  <dcterms:modified xsi:type="dcterms:W3CDTF">2012-04-15T05:17:54Z</dcterms:modified>
</cp:coreProperties>
</file>