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208E4-B89D-447B-B106-751A90EC2CD3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311EC-D730-471D-A742-A55B1B1219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F17D-4E63-4B2A-A3DF-C388CAE24E8D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F17D-4E63-4B2A-A3DF-C388CAE24E8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AEB4C-BBBF-4FC7-9CE2-5FCAD161221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CROSS OF CHRIST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PURPOSE OF THE LIFE OF CHRIST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Cross of Christ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John 12:20-33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Greeks wanted to see Jesus </a:t>
            </a:r>
            <a:r>
              <a:rPr lang="en-US" b="1" dirty="0" smtClean="0">
                <a:solidFill>
                  <a:srgbClr val="FF0000"/>
                </a:solidFill>
              </a:rPr>
              <a:t>v.20-22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Asked Philip (apostle with </a:t>
            </a:r>
            <a:r>
              <a:rPr lang="en-US" b="1" dirty="0" smtClean="0">
                <a:solidFill>
                  <a:srgbClr val="0070C0"/>
                </a:solidFill>
              </a:rPr>
              <a:t>Greek</a:t>
            </a:r>
            <a:r>
              <a:rPr lang="en-US" dirty="0" smtClean="0">
                <a:solidFill>
                  <a:schemeClr val="bg1"/>
                </a:solidFill>
              </a:rPr>
              <a:t> name)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Jesus used this as an occasion to explain His </a:t>
            </a:r>
            <a:r>
              <a:rPr lang="en-US" b="1" dirty="0" smtClean="0">
                <a:solidFill>
                  <a:srgbClr val="7030A0"/>
                </a:solidFill>
              </a:rPr>
              <a:t>purpose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v.23-24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Must </a:t>
            </a:r>
            <a:r>
              <a:rPr lang="en-US" b="1" dirty="0" smtClean="0">
                <a:solidFill>
                  <a:schemeClr val="bg1"/>
                </a:solidFill>
              </a:rPr>
              <a:t>die</a:t>
            </a:r>
            <a:r>
              <a:rPr lang="en-US" dirty="0" smtClean="0">
                <a:solidFill>
                  <a:schemeClr val="bg1"/>
                </a:solidFill>
              </a:rPr>
              <a:t> as a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seed</a:t>
            </a:r>
            <a:r>
              <a:rPr lang="en-US" dirty="0" smtClean="0">
                <a:solidFill>
                  <a:schemeClr val="bg1"/>
                </a:solidFill>
              </a:rPr>
              <a:t> in order to produce </a:t>
            </a:r>
            <a:r>
              <a:rPr lang="en-US" b="1" dirty="0" smtClean="0">
                <a:solidFill>
                  <a:srgbClr val="008000"/>
                </a:solidFill>
              </a:rPr>
              <a:t>fruit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Pray for God to save Him from this? </a:t>
            </a:r>
            <a:r>
              <a:rPr lang="en-US" b="1" dirty="0">
                <a:solidFill>
                  <a:srgbClr val="FF0000"/>
                </a:solidFill>
              </a:rPr>
              <a:t>v</a:t>
            </a:r>
            <a:r>
              <a:rPr lang="en-US" b="1" dirty="0" smtClean="0">
                <a:solidFill>
                  <a:srgbClr val="FF0000"/>
                </a:solidFill>
              </a:rPr>
              <a:t>.27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is His </a:t>
            </a:r>
            <a:r>
              <a:rPr lang="en-US" b="1" dirty="0" smtClean="0">
                <a:solidFill>
                  <a:srgbClr val="7030A0"/>
                </a:solidFill>
              </a:rPr>
              <a:t>purpose </a:t>
            </a:r>
            <a:r>
              <a:rPr lang="en-US" dirty="0" smtClean="0">
                <a:solidFill>
                  <a:schemeClr val="bg1"/>
                </a:solidFill>
              </a:rPr>
              <a:t>for coming </a:t>
            </a:r>
            <a:r>
              <a:rPr lang="en-US" b="1" dirty="0" smtClean="0">
                <a:solidFill>
                  <a:srgbClr val="008000"/>
                </a:solidFill>
              </a:rPr>
              <a:t>purpose in life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Impact</a:t>
            </a:r>
            <a:r>
              <a:rPr lang="en-US" dirty="0" smtClean="0">
                <a:solidFill>
                  <a:schemeClr val="bg1"/>
                </a:solidFill>
              </a:rPr>
              <a:t> of His death on the world </a:t>
            </a:r>
            <a:r>
              <a:rPr lang="en-US" b="1" dirty="0" smtClean="0">
                <a:solidFill>
                  <a:srgbClr val="FF0000"/>
                </a:solidFill>
              </a:rPr>
              <a:t>v.31-32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Cross of Christ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Every action and decision </a:t>
            </a:r>
            <a:r>
              <a:rPr lang="en-US" dirty="0" smtClean="0">
                <a:solidFill>
                  <a:schemeClr val="bg1"/>
                </a:solidFill>
              </a:rPr>
              <a:t>the cross </a:t>
            </a:r>
            <a:r>
              <a:rPr lang="en-US" b="1" dirty="0" err="1" smtClean="0">
                <a:solidFill>
                  <a:srgbClr val="FF0000"/>
                </a:solidFill>
              </a:rPr>
              <a:t>Lk</a:t>
            </a:r>
            <a:r>
              <a:rPr lang="en-US" b="1" dirty="0" smtClean="0">
                <a:solidFill>
                  <a:srgbClr val="FF0000"/>
                </a:solidFill>
              </a:rPr>
              <a:t> 2:30-35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Luke 2:48-49 </a:t>
            </a:r>
            <a:r>
              <a:rPr lang="en-US" dirty="0" smtClean="0">
                <a:solidFill>
                  <a:srgbClr val="FF0000"/>
                </a:solidFill>
              </a:rPr>
              <a:t>My Father’s business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Luke 2:51-52 </a:t>
            </a:r>
            <a:r>
              <a:rPr lang="en-US" b="1" dirty="0" smtClean="0">
                <a:solidFill>
                  <a:srgbClr val="0070C0"/>
                </a:solidFill>
              </a:rPr>
              <a:t>subjection</a:t>
            </a:r>
            <a:r>
              <a:rPr lang="en-US" dirty="0" smtClean="0">
                <a:solidFill>
                  <a:schemeClr val="bg1"/>
                </a:solidFill>
              </a:rPr>
              <a:t> to parents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Learned </a:t>
            </a:r>
            <a:r>
              <a:rPr lang="en-US" b="1" dirty="0" smtClean="0">
                <a:solidFill>
                  <a:srgbClr val="0070C0"/>
                </a:solidFill>
              </a:rPr>
              <a:t>obedience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thru </a:t>
            </a:r>
            <a:r>
              <a:rPr lang="en-US" b="1" dirty="0" smtClean="0">
                <a:solidFill>
                  <a:srgbClr val="7030A0"/>
                </a:solidFill>
              </a:rPr>
              <a:t>suffering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Heb. 5:8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Suffered</a:t>
            </a:r>
            <a:r>
              <a:rPr lang="en-US" dirty="0" smtClean="0">
                <a:solidFill>
                  <a:schemeClr val="bg1"/>
                </a:solidFill>
              </a:rPr>
              <a:t> by enduring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temptation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Heb. 2:18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Every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temptation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 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decision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always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chose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over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self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Saw every temptation for what it was </a:t>
            </a:r>
            <a:r>
              <a:rPr lang="en-US" b="1" dirty="0" smtClean="0">
                <a:solidFill>
                  <a:srgbClr val="FF0000"/>
                </a:solidFill>
              </a:rPr>
              <a:t>Matt. 16:21-23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Cross of Christ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Jesus endured the cross by </a:t>
            </a:r>
            <a:r>
              <a:rPr lang="en-US" b="1" dirty="0" smtClean="0">
                <a:solidFill>
                  <a:srgbClr val="0070C0"/>
                </a:solidFill>
              </a:rPr>
              <a:t>choice</a:t>
            </a:r>
            <a:r>
              <a:rPr lang="en-US" b="1" dirty="0" smtClean="0">
                <a:solidFill>
                  <a:srgbClr val="FF0000"/>
                </a:solidFill>
              </a:rPr>
              <a:t> Heb. 12:2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True </a:t>
            </a:r>
            <a:r>
              <a:rPr lang="en-US" b="1" dirty="0" smtClean="0">
                <a:solidFill>
                  <a:srgbClr val="0070C0"/>
                </a:solidFill>
              </a:rPr>
              <a:t>submission</a:t>
            </a:r>
            <a:r>
              <a:rPr lang="en-US" dirty="0" smtClean="0">
                <a:solidFill>
                  <a:schemeClr val="bg1"/>
                </a:solidFill>
              </a:rPr>
              <a:t> is by </a:t>
            </a:r>
            <a:r>
              <a:rPr lang="en-US" b="1" dirty="0" smtClean="0">
                <a:solidFill>
                  <a:srgbClr val="0070C0"/>
                </a:solidFill>
              </a:rPr>
              <a:t>choice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not </a:t>
            </a: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b="1" dirty="0" smtClean="0">
                <a:solidFill>
                  <a:srgbClr val="008000"/>
                </a:solidFill>
              </a:rPr>
              <a:t>force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Was exalted afterward</a:t>
            </a:r>
            <a:r>
              <a:rPr lang="en-US" b="1" dirty="0" smtClean="0">
                <a:solidFill>
                  <a:srgbClr val="FF0000"/>
                </a:solidFill>
              </a:rPr>
              <a:t> Philippians 2:5-11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Produced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fruit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by His </a:t>
            </a:r>
            <a:r>
              <a:rPr lang="en-US" b="1" dirty="0" smtClean="0">
                <a:solidFill>
                  <a:schemeClr val="bg1"/>
                </a:solidFill>
              </a:rPr>
              <a:t>death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Jn</a:t>
            </a:r>
            <a:r>
              <a:rPr lang="en-US" b="1" dirty="0" smtClean="0">
                <a:solidFill>
                  <a:srgbClr val="FF0000"/>
                </a:solidFill>
              </a:rPr>
              <a:t> 12:24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Proof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 high priesthood </a:t>
            </a:r>
            <a:r>
              <a:rPr lang="en-US" b="1" dirty="0" smtClean="0">
                <a:solidFill>
                  <a:srgbClr val="FF0000"/>
                </a:solidFill>
              </a:rPr>
              <a:t>Numbers 17:8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Dead stick </a:t>
            </a: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life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and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fruit</a:t>
            </a:r>
          </a:p>
          <a:p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Proof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of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better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priesthood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Hb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7:16 </a:t>
            </a:r>
          </a:p>
          <a:p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Dead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body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of Jesus </a:t>
            </a: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eternal life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and 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us</a:t>
            </a:r>
          </a:p>
          <a:p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Jesus loves you more than Himself</a:t>
            </a:r>
            <a:endParaRPr lang="en-US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Cross of Christ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Lori </a:t>
            </a:r>
            <a:r>
              <a:rPr lang="en-US" b="1" dirty="0" err="1"/>
              <a:t>Thornhill</a:t>
            </a:r>
            <a:r>
              <a:rPr lang="en-US" b="1" dirty="0"/>
              <a:t> </a:t>
            </a:r>
            <a:r>
              <a:rPr lang="en-US" dirty="0"/>
              <a:t>(in Room 839 at Baptist Med. Center; mask and gloves still necessary when visiting)</a:t>
            </a:r>
          </a:p>
          <a:p>
            <a:r>
              <a:rPr lang="en-US" b="1" dirty="0"/>
              <a:t>Marcus Barger </a:t>
            </a:r>
            <a:r>
              <a:rPr lang="en-US" dirty="0"/>
              <a:t>(at home recovering from his heart transplant)</a:t>
            </a:r>
          </a:p>
          <a:p>
            <a:r>
              <a:rPr lang="en-US" b="1" dirty="0"/>
              <a:t>Boyce Barger family </a:t>
            </a:r>
            <a:r>
              <a:rPr lang="en-US" dirty="0"/>
              <a:t>(flu)</a:t>
            </a:r>
          </a:p>
          <a:p>
            <a:r>
              <a:rPr lang="en-US" b="1" dirty="0"/>
              <a:t>Mildred Prince </a:t>
            </a:r>
            <a:r>
              <a:rPr lang="en-US" dirty="0"/>
              <a:t>(dizziness and blood pressure)</a:t>
            </a:r>
          </a:p>
          <a:p>
            <a:r>
              <a:rPr lang="en-US" b="1" dirty="0"/>
              <a:t>Mildred Barger, Cindy </a:t>
            </a:r>
            <a:r>
              <a:rPr lang="en-US" b="1" dirty="0" err="1"/>
              <a:t>Berryhill</a:t>
            </a:r>
            <a:r>
              <a:rPr lang="en-US" b="1" dirty="0"/>
              <a:t>, Shorty Norman, Tim Robertson </a:t>
            </a:r>
            <a:r>
              <a:rPr lang="en-US" dirty="0"/>
              <a:t>(back pain) </a:t>
            </a:r>
          </a:p>
          <a:p>
            <a:r>
              <a:rPr lang="en-US" b="1" dirty="0"/>
              <a:t>Irwin Barger, Ruby Hicks, Harry Prince </a:t>
            </a:r>
            <a:r>
              <a:rPr lang="en-US" dirty="0"/>
              <a:t>(various physical ailments) </a:t>
            </a:r>
          </a:p>
          <a:p>
            <a:r>
              <a:rPr lang="en-US" b="1" dirty="0"/>
              <a:t>Ruby’s </a:t>
            </a:r>
            <a:r>
              <a:rPr lang="en-US" dirty="0"/>
              <a:t>daughters</a:t>
            </a:r>
            <a:r>
              <a:rPr lang="en-US" b="1" dirty="0"/>
              <a:t> Sheila </a:t>
            </a:r>
            <a:r>
              <a:rPr lang="en-US" dirty="0"/>
              <a:t>(blood cancer) and </a:t>
            </a:r>
            <a:r>
              <a:rPr lang="en-US" b="1" dirty="0"/>
              <a:t>Virginia </a:t>
            </a:r>
            <a:r>
              <a:rPr lang="en-US" dirty="0"/>
              <a:t>(abdominal surgery)</a:t>
            </a:r>
          </a:p>
          <a:p>
            <a:r>
              <a:rPr lang="en-US" b="1" dirty="0" err="1"/>
              <a:t>Harry’s</a:t>
            </a:r>
            <a:r>
              <a:rPr lang="en-US" b="1" dirty="0"/>
              <a:t> </a:t>
            </a:r>
            <a:r>
              <a:rPr lang="en-US" dirty="0"/>
              <a:t>daughter</a:t>
            </a:r>
            <a:r>
              <a:rPr lang="en-US" b="1" dirty="0"/>
              <a:t> Ann </a:t>
            </a:r>
            <a:r>
              <a:rPr lang="en-US" b="1" dirty="0" err="1"/>
              <a:t>Ibeling</a:t>
            </a:r>
            <a:r>
              <a:rPr lang="en-US" b="1" dirty="0"/>
              <a:t> </a:t>
            </a:r>
            <a:r>
              <a:rPr lang="en-US" dirty="0"/>
              <a:t>(congestive heart failure) and</a:t>
            </a:r>
            <a:r>
              <a:rPr lang="en-US" b="1" dirty="0"/>
              <a:t> </a:t>
            </a:r>
            <a:r>
              <a:rPr lang="en-US" dirty="0"/>
              <a:t>sister-in-law</a:t>
            </a:r>
            <a:r>
              <a:rPr lang="en-US" b="1" dirty="0"/>
              <a:t> Tommie </a:t>
            </a:r>
            <a:r>
              <a:rPr lang="en-US" dirty="0"/>
              <a:t>(serious diabetic complications)</a:t>
            </a:r>
          </a:p>
          <a:p>
            <a:r>
              <a:rPr lang="en-US" b="1" dirty="0"/>
              <a:t>Jerry McClendon’s </a:t>
            </a:r>
            <a:r>
              <a:rPr lang="en-US" dirty="0"/>
              <a:t>brother </a:t>
            </a:r>
            <a:r>
              <a:rPr lang="en-US" b="1" dirty="0"/>
              <a:t>Harry </a:t>
            </a:r>
            <a:r>
              <a:rPr lang="en-US" dirty="0"/>
              <a:t>(liver cancer)</a:t>
            </a:r>
          </a:p>
          <a:p>
            <a:r>
              <a:rPr lang="en-US" b="1" dirty="0"/>
              <a:t>Mildred Barger’s</a:t>
            </a:r>
            <a:r>
              <a:rPr lang="en-US" dirty="0"/>
              <a:t> brother-in-law </a:t>
            </a:r>
            <a:r>
              <a:rPr lang="en-US" b="1" dirty="0"/>
              <a:t>Frank </a:t>
            </a:r>
            <a:r>
              <a:rPr lang="en-US" b="1" dirty="0" err="1"/>
              <a:t>Philyaw</a:t>
            </a:r>
            <a:r>
              <a:rPr lang="en-US" dirty="0"/>
              <a:t> (cancer)</a:t>
            </a:r>
          </a:p>
          <a:p>
            <a:r>
              <a:rPr lang="en-US" b="1" dirty="0"/>
              <a:t>Lori’s </a:t>
            </a:r>
            <a:r>
              <a:rPr lang="en-US" dirty="0"/>
              <a:t>sister </a:t>
            </a:r>
            <a:r>
              <a:rPr lang="en-US" b="1" dirty="0"/>
              <a:t>Kelli </a:t>
            </a:r>
            <a:r>
              <a:rPr lang="en-US" dirty="0"/>
              <a:t>(recovering from her heart transplant) and niece</a:t>
            </a:r>
            <a:r>
              <a:rPr lang="en-US" b="1" dirty="0"/>
              <a:t> Bridgette </a:t>
            </a:r>
            <a:r>
              <a:rPr lang="en-US" dirty="0"/>
              <a:t>(heart  issues and new baby </a:t>
            </a:r>
            <a:r>
              <a:rPr lang="en-US" b="1" dirty="0"/>
              <a:t>Otto</a:t>
            </a:r>
            <a:r>
              <a:rPr lang="en-US" dirty="0"/>
              <a:t>)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Herb’s </a:t>
            </a:r>
            <a:r>
              <a:rPr lang="en-US" dirty="0"/>
              <a:t>cousin</a:t>
            </a:r>
            <a:r>
              <a:rPr lang="en-US" b="1" dirty="0"/>
              <a:t> Teresa Blakemore </a:t>
            </a:r>
            <a:r>
              <a:rPr lang="en-US" dirty="0"/>
              <a:t>(painful spinal cancer)</a:t>
            </a:r>
          </a:p>
          <a:p>
            <a:r>
              <a:rPr lang="en-US" b="1" dirty="0"/>
              <a:t>John Ragsdale</a:t>
            </a:r>
            <a:r>
              <a:rPr lang="en-US" dirty="0"/>
              <a:t> (losing eyesight)</a:t>
            </a:r>
          </a:p>
          <a:p>
            <a:r>
              <a:rPr lang="en-US" b="1" dirty="0"/>
              <a:t>Darlene’s </a:t>
            </a:r>
            <a:r>
              <a:rPr lang="en-US" dirty="0"/>
              <a:t>cousin</a:t>
            </a:r>
            <a:r>
              <a:rPr lang="en-US" b="1" dirty="0"/>
              <a:t> Sandra Hammond </a:t>
            </a:r>
            <a:r>
              <a:rPr lang="en-US" dirty="0"/>
              <a:t>(cancer)</a:t>
            </a:r>
          </a:p>
          <a:p>
            <a:r>
              <a:rPr lang="en-US" b="1" dirty="0"/>
              <a:t>Steve </a:t>
            </a:r>
            <a:r>
              <a:rPr lang="en-US" b="1" dirty="0" err="1"/>
              <a:t>Schoenholz</a:t>
            </a:r>
            <a:r>
              <a:rPr lang="en-US" b="1"/>
              <a:t> </a:t>
            </a:r>
            <a:r>
              <a:rPr lang="en-US"/>
              <a:t>(lymphoma and leukemia)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375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CROSS OF CHRIST</vt:lpstr>
      <vt:lpstr>The Cross of Christ John 12:20-33</vt:lpstr>
      <vt:lpstr>The Cross of Christ</vt:lpstr>
      <vt:lpstr>The Cross of Christ</vt:lpstr>
      <vt:lpstr>The Cross of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</dc:title>
  <dc:creator>James</dc:creator>
  <cp:lastModifiedBy>James</cp:lastModifiedBy>
  <cp:revision>5</cp:revision>
  <dcterms:created xsi:type="dcterms:W3CDTF">2013-02-07T14:45:58Z</dcterms:created>
  <dcterms:modified xsi:type="dcterms:W3CDTF">2013-02-09T23:29:19Z</dcterms:modified>
</cp:coreProperties>
</file>