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DC68F-C31F-4193-9ECC-5729C206D77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5D93-A886-444C-B5BD-A2DCD67DF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CD7CE-2274-4745-8CB4-746D9D103D92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8297-CAEF-4153-B5FB-467B46628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COURAGE OF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ACTS 4:13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Courage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Boldness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FF0000"/>
                </a:solidFill>
              </a:rPr>
              <a:t>Acts 4:13 </a:t>
            </a:r>
            <a:r>
              <a:rPr lang="en-US" sz="3600" dirty="0" smtClean="0">
                <a:solidFill>
                  <a:srgbClr val="0070C0"/>
                </a:solidFill>
              </a:rPr>
              <a:t>PARRHESIA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(“</a:t>
            </a:r>
            <a:r>
              <a:rPr lang="en-US" sz="3600" dirty="0" smtClean="0">
                <a:solidFill>
                  <a:srgbClr val="002060"/>
                </a:solidFill>
              </a:rPr>
              <a:t>all- pouring out</a:t>
            </a:r>
            <a:r>
              <a:rPr lang="en-US" sz="3600" dirty="0" smtClean="0"/>
              <a:t>”)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John </a:t>
            </a:r>
            <a:r>
              <a:rPr lang="en-US" sz="3600" b="1" dirty="0" smtClean="0">
                <a:solidFill>
                  <a:srgbClr val="FF0000"/>
                </a:solidFill>
              </a:rPr>
              <a:t>2:25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knew</a:t>
            </a:r>
            <a:r>
              <a:rPr lang="en-US" sz="3600" dirty="0" smtClean="0"/>
              <a:t> men’s hearts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15:12-14 </a:t>
            </a:r>
            <a:r>
              <a:rPr lang="en-US" sz="3600" dirty="0" smtClean="0"/>
              <a:t>not afraid to </a:t>
            </a:r>
            <a:r>
              <a:rPr lang="en-US" sz="3600" b="1" dirty="0" smtClean="0">
                <a:solidFill>
                  <a:srgbClr val="008000"/>
                </a:solidFill>
              </a:rPr>
              <a:t>offend</a:t>
            </a:r>
            <a:r>
              <a:rPr lang="en-US" sz="3600" dirty="0" smtClean="0"/>
              <a:t> the Pharisees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</a:t>
            </a:r>
            <a:r>
              <a:rPr lang="en-US" sz="3600" b="1" dirty="0" smtClean="0">
                <a:solidFill>
                  <a:srgbClr val="FF0000"/>
                </a:solidFill>
              </a:rPr>
              <a:t>. 23 </a:t>
            </a:r>
            <a:r>
              <a:rPr lang="en-US" sz="3600" b="1" dirty="0" smtClean="0">
                <a:solidFill>
                  <a:srgbClr val="008000"/>
                </a:solidFill>
              </a:rPr>
              <a:t>publicly rebuked </a:t>
            </a:r>
            <a:r>
              <a:rPr lang="en-US" sz="3600" dirty="0" smtClean="0"/>
              <a:t>them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Luke 11:37-54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9:51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7030A0"/>
                </a:solidFill>
              </a:rPr>
              <a:t>set His face </a:t>
            </a:r>
            <a:r>
              <a:rPr lang="en-US" sz="3600" dirty="0" smtClean="0"/>
              <a:t>to go to Jerusalem </a:t>
            </a:r>
            <a:r>
              <a:rPr lang="en-US" sz="3600" b="1" dirty="0" smtClean="0">
                <a:solidFill>
                  <a:srgbClr val="FF0000"/>
                </a:solidFill>
              </a:rPr>
              <a:t>Luke 13:31-35 </a:t>
            </a:r>
            <a:r>
              <a:rPr lang="en-US" sz="3600" dirty="0" smtClean="0"/>
              <a:t>not afraid of Herod; has a </a:t>
            </a:r>
            <a:r>
              <a:rPr lang="en-US" sz="3600" b="1" dirty="0" smtClean="0">
                <a:solidFill>
                  <a:srgbClr val="0070C0"/>
                </a:solidFill>
              </a:rPr>
              <a:t>purpose</a:t>
            </a:r>
            <a:r>
              <a:rPr lang="en-US" sz="3600" dirty="0" smtClean="0"/>
              <a:t> (like </a:t>
            </a:r>
            <a:r>
              <a:rPr lang="en-US" sz="3600" b="1" dirty="0" smtClean="0">
                <a:solidFill>
                  <a:srgbClr val="FF0000"/>
                </a:solidFill>
              </a:rPr>
              <a:t>Neh. 6:10-14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Courage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Enmity</a:t>
            </a:r>
            <a:r>
              <a:rPr lang="en-US" sz="3600" dirty="0" smtClean="0"/>
              <a:t> between </a:t>
            </a:r>
            <a:r>
              <a:rPr lang="en-US" sz="3600" b="1" dirty="0" smtClean="0">
                <a:solidFill>
                  <a:srgbClr val="7030A0"/>
                </a:solidFill>
              </a:rPr>
              <a:t>seed of woman </a:t>
            </a:r>
            <a:r>
              <a:rPr lang="en-US" sz="3600" dirty="0" smtClean="0"/>
              <a:t>and seed of Satan—</a:t>
            </a:r>
            <a:r>
              <a:rPr lang="en-US" sz="3600" b="1" dirty="0" smtClean="0">
                <a:solidFill>
                  <a:srgbClr val="FF0000"/>
                </a:solidFill>
              </a:rPr>
              <a:t>Gen. 3:15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John 8:44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5:6-17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7:25-26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8:58-59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11:5-16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12:24-34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14:29-30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16:33 </a:t>
            </a:r>
            <a:r>
              <a:rPr lang="en-US" sz="3600" dirty="0" smtClean="0"/>
              <a:t>time had come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13:21-27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18:1-11 </a:t>
            </a:r>
            <a:r>
              <a:rPr lang="en-US" sz="3600" b="1" dirty="0" smtClean="0">
                <a:solidFill>
                  <a:srgbClr val="0070C0"/>
                </a:solidFill>
              </a:rPr>
              <a:t>Jesus</a:t>
            </a:r>
            <a:r>
              <a:rPr lang="en-US" sz="3600" b="1" dirty="0" smtClean="0"/>
              <a:t> </a:t>
            </a:r>
            <a:r>
              <a:rPr lang="en-US" sz="3600" dirty="0" smtClean="0"/>
              <a:t>in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control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Courage of </a:t>
            </a:r>
            <a:r>
              <a:rPr lang="en-US" b="1" dirty="0" smtClean="0"/>
              <a:t>Christ in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Acts 4:13 </a:t>
            </a:r>
            <a:r>
              <a:rPr lang="en-US" sz="3600" b="1" dirty="0" smtClean="0">
                <a:solidFill>
                  <a:srgbClr val="0070C0"/>
                </a:solidFill>
              </a:rPr>
              <a:t>proof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</a:t>
            </a:r>
            <a:r>
              <a:rPr lang="en-US" sz="3600" dirty="0" smtClean="0"/>
              <a:t>hey were </a:t>
            </a:r>
            <a:r>
              <a:rPr lang="en-US" sz="3600" b="1" dirty="0" smtClean="0">
                <a:solidFill>
                  <a:srgbClr val="0070C0"/>
                </a:solidFill>
              </a:rPr>
              <a:t>with Christ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10:28 </a:t>
            </a:r>
            <a:r>
              <a:rPr lang="en-US" sz="3600" b="1" dirty="0" smtClean="0">
                <a:solidFill>
                  <a:srgbClr val="008000"/>
                </a:solidFill>
              </a:rPr>
              <a:t>do not fear man but God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Heb. 13:5-7 </a:t>
            </a:r>
            <a:r>
              <a:rPr lang="en-US" sz="3600" b="1" dirty="0" smtClean="0">
                <a:solidFill>
                  <a:srgbClr val="0070C0"/>
                </a:solidFill>
              </a:rPr>
              <a:t>courage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trust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God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money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man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I believed</a:t>
            </a:r>
            <a:r>
              <a:rPr lang="en-US" sz="3500" dirty="0" smtClean="0">
                <a:solidFill>
                  <a:srgbClr val="7030A0"/>
                </a:solidFill>
              </a:rPr>
              <a:t> </a:t>
            </a:r>
            <a:r>
              <a:rPr lang="en-US" sz="3500" dirty="0" smtClean="0">
                <a:solidFill>
                  <a:srgbClr val="7030A0"/>
                </a:solidFill>
              </a:rPr>
              <a:t>and therefore I spoke </a:t>
            </a:r>
            <a:r>
              <a:rPr lang="en-US" sz="3600" b="1" dirty="0" smtClean="0">
                <a:solidFill>
                  <a:srgbClr val="FF0000"/>
                </a:solidFill>
              </a:rPr>
              <a:t>2 Cor.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</a:rPr>
              <a:t>:13</a:t>
            </a:r>
          </a:p>
          <a:p>
            <a:r>
              <a:rPr lang="en-US" sz="3600" dirty="0" smtClean="0"/>
              <a:t>Word in the heart and mouth </a:t>
            </a:r>
            <a:r>
              <a:rPr lang="en-US" sz="3600" b="1" dirty="0" smtClean="0">
                <a:solidFill>
                  <a:srgbClr val="FF0000"/>
                </a:solidFill>
              </a:rPr>
              <a:t>Rom. 10:6-10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Acts 2:38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COURAGE OF CHRIST</vt:lpstr>
      <vt:lpstr>The Courage of Christ</vt:lpstr>
      <vt:lpstr>The Courage of Christ</vt:lpstr>
      <vt:lpstr>The Courage of Christ in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COURAGE OF CHRIST</dc:title>
  <dc:creator>James</dc:creator>
  <cp:lastModifiedBy>James</cp:lastModifiedBy>
  <cp:revision>6</cp:revision>
  <dcterms:created xsi:type="dcterms:W3CDTF">2014-03-05T05:48:30Z</dcterms:created>
  <dcterms:modified xsi:type="dcterms:W3CDTF">2014-03-16T18:39:39Z</dcterms:modified>
</cp:coreProperties>
</file>