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7" r:id="rId4"/>
    <p:sldId id="259" r:id="rId5"/>
    <p:sldId id="261" r:id="rId6"/>
    <p:sldId id="260" r:id="rId7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4B15C-A342-4D15-8EDD-3DE6238FAEDF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D764F-CAE4-49C4-96B2-66FD938044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EAC3-AE35-42D3-98AA-C5A4F565773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7195-2933-446D-B421-02706098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EAC3-AE35-42D3-98AA-C5A4F565773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7195-2933-446D-B421-02706098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EAC3-AE35-42D3-98AA-C5A4F565773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7195-2933-446D-B421-02706098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EAC3-AE35-42D3-98AA-C5A4F565773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7195-2933-446D-B421-02706098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EAC3-AE35-42D3-98AA-C5A4F565773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7195-2933-446D-B421-02706098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EAC3-AE35-42D3-98AA-C5A4F565773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7195-2933-446D-B421-02706098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EAC3-AE35-42D3-98AA-C5A4F565773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7195-2933-446D-B421-02706098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EAC3-AE35-42D3-98AA-C5A4F565773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7195-2933-446D-B421-02706098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EAC3-AE35-42D3-98AA-C5A4F565773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7195-2933-446D-B421-02706098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EAC3-AE35-42D3-98AA-C5A4F565773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7195-2933-446D-B421-02706098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EAC3-AE35-42D3-98AA-C5A4F565773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7195-2933-446D-B421-02706098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1EAC3-AE35-42D3-98AA-C5A4F565773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7195-2933-446D-B421-02706098DB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CHRISTIAN AND WORK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1 PETER 2:18-25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The Christian and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A big part of life to show </a:t>
            </a:r>
            <a:r>
              <a:rPr lang="en-US" b="1" dirty="0" smtClean="0">
                <a:solidFill>
                  <a:srgbClr val="00B0F0"/>
                </a:solidFill>
              </a:rPr>
              <a:t>honorable</a:t>
            </a:r>
            <a:r>
              <a:rPr lang="en-US" dirty="0" smtClean="0"/>
              <a:t> conduct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Submit yourselves </a:t>
            </a:r>
            <a:r>
              <a:rPr lang="en-US" dirty="0" smtClean="0"/>
              <a:t>to all authority</a:t>
            </a:r>
          </a:p>
          <a:p>
            <a:r>
              <a:rPr lang="en-US" dirty="0" smtClean="0"/>
              <a:t>Slaves are to </a:t>
            </a:r>
            <a:r>
              <a:rPr lang="en-US" dirty="0" smtClean="0">
                <a:solidFill>
                  <a:srgbClr val="FFFF00"/>
                </a:solidFill>
              </a:rPr>
              <a:t>be submissive </a:t>
            </a:r>
            <a:r>
              <a:rPr lang="en-US" dirty="0" smtClean="0"/>
              <a:t>to their masters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Even if </a:t>
            </a:r>
            <a:r>
              <a:rPr lang="en-US" dirty="0" smtClean="0"/>
              <a:t>the masters are harsh </a:t>
            </a:r>
            <a:r>
              <a:rPr lang="en-US" b="1" dirty="0" smtClean="0">
                <a:solidFill>
                  <a:srgbClr val="FF00FF"/>
                </a:solidFill>
              </a:rPr>
              <a:t>v.18</a:t>
            </a:r>
          </a:p>
          <a:p>
            <a:r>
              <a:rPr lang="en-US" dirty="0" smtClean="0"/>
              <a:t>You suffer </a:t>
            </a:r>
            <a:r>
              <a:rPr lang="en-US" b="1" dirty="0" smtClean="0">
                <a:solidFill>
                  <a:srgbClr val="00FF00"/>
                </a:solidFill>
              </a:rPr>
              <a:t>wrongfully </a:t>
            </a:r>
            <a:r>
              <a:rPr lang="en-US" b="1" dirty="0" smtClean="0">
                <a:solidFill>
                  <a:srgbClr val="FF00FF"/>
                </a:solidFill>
              </a:rPr>
              <a:t>v.19 </a:t>
            </a:r>
            <a:r>
              <a:rPr lang="en-US" dirty="0" smtClean="0">
                <a:solidFill>
                  <a:srgbClr val="FFFF00"/>
                </a:solidFill>
              </a:rPr>
              <a:t>do good &amp; suffer </a:t>
            </a:r>
            <a:r>
              <a:rPr lang="en-US" b="1" dirty="0" smtClean="0">
                <a:solidFill>
                  <a:srgbClr val="FF00FF"/>
                </a:solidFill>
              </a:rPr>
              <a:t>v.20</a:t>
            </a:r>
          </a:p>
          <a:p>
            <a:r>
              <a:rPr lang="en-US" dirty="0" smtClean="0"/>
              <a:t>Endure grief for </a:t>
            </a:r>
            <a:r>
              <a:rPr lang="en-US" b="1" dirty="0" smtClean="0">
                <a:solidFill>
                  <a:srgbClr val="00B0F0"/>
                </a:solidFill>
              </a:rPr>
              <a:t>conscience’s sake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Patient</a:t>
            </a:r>
            <a:r>
              <a:rPr lang="en-US" dirty="0" smtClean="0"/>
              <a:t> endurance is </a:t>
            </a:r>
            <a:r>
              <a:rPr lang="en-US" b="1" dirty="0" smtClean="0">
                <a:solidFill>
                  <a:srgbClr val="00B0F0"/>
                </a:solidFill>
              </a:rPr>
              <a:t>commendable</a:t>
            </a:r>
            <a:r>
              <a:rPr lang="en-US" dirty="0" smtClean="0"/>
              <a:t> to God </a:t>
            </a:r>
            <a:r>
              <a:rPr lang="en-US" b="1" dirty="0" smtClean="0">
                <a:solidFill>
                  <a:srgbClr val="FF00FF"/>
                </a:solidFill>
              </a:rPr>
              <a:t>v.20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How</a:t>
            </a:r>
            <a:r>
              <a:rPr lang="en-US" dirty="0" smtClean="0"/>
              <a:t> we react to suffering is key </a:t>
            </a:r>
            <a:r>
              <a:rPr lang="en-US" b="1" dirty="0" smtClean="0">
                <a:solidFill>
                  <a:srgbClr val="FF00FF"/>
                </a:solidFill>
              </a:rPr>
              <a:t>Prov. 19:11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3:17; 4:12-19 </a:t>
            </a:r>
            <a:r>
              <a:rPr lang="en-US" dirty="0" smtClean="0"/>
              <a:t>opportunity to </a:t>
            </a:r>
            <a:r>
              <a:rPr lang="en-US" b="1" dirty="0" smtClean="0">
                <a:solidFill>
                  <a:srgbClr val="00B0F0"/>
                </a:solidFill>
              </a:rPr>
              <a:t>glorify God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Example of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79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4:16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Christ</a:t>
            </a:r>
            <a:r>
              <a:rPr lang="en-US" dirty="0" smtClean="0">
                <a:solidFill>
                  <a:srgbClr val="FFFF00"/>
                </a:solidFill>
              </a:rPr>
              <a:t>ian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FF00"/>
                </a:solidFill>
              </a:rPr>
              <a:t>follower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00B0F0"/>
                </a:solidFill>
              </a:rPr>
              <a:t>Christ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2:21</a:t>
            </a:r>
          </a:p>
          <a:p>
            <a:r>
              <a:rPr lang="en-US" dirty="0" smtClean="0"/>
              <a:t>Did good </a:t>
            </a:r>
            <a:r>
              <a:rPr lang="en-US" b="1" dirty="0" smtClean="0">
                <a:solidFill>
                  <a:srgbClr val="FF00FF"/>
                </a:solidFill>
              </a:rPr>
              <a:t>Acts 10:38 </a:t>
            </a:r>
            <a:r>
              <a:rPr lang="en-US" b="1" dirty="0" smtClean="0">
                <a:solidFill>
                  <a:srgbClr val="00B0F0"/>
                </a:solidFill>
              </a:rPr>
              <a:t>sinless</a:t>
            </a:r>
            <a:r>
              <a:rPr lang="en-US" b="1" dirty="0" smtClean="0">
                <a:solidFill>
                  <a:srgbClr val="FF00FF"/>
                </a:solidFill>
              </a:rPr>
              <a:t> Hebrews 4:15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Who did no sin, neither was guile found in His mouth </a:t>
            </a:r>
            <a:r>
              <a:rPr lang="en-US" b="1" dirty="0" smtClean="0">
                <a:solidFill>
                  <a:srgbClr val="FF00FF"/>
                </a:solidFill>
              </a:rPr>
              <a:t>v.22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FF"/>
                </a:solidFill>
              </a:rPr>
              <a:t>Isaiah 53:9b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Was reviled - </a:t>
            </a:r>
            <a:r>
              <a:rPr lang="en-US" dirty="0" smtClean="0">
                <a:solidFill>
                  <a:srgbClr val="00FF00"/>
                </a:solidFill>
              </a:rPr>
              <a:t>did not revile in return </a:t>
            </a:r>
            <a:r>
              <a:rPr lang="en-US" b="1" dirty="0" smtClean="0">
                <a:solidFill>
                  <a:srgbClr val="FF00FF"/>
                </a:solidFill>
              </a:rPr>
              <a:t>Is. 53:7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Suffered - </a:t>
            </a:r>
            <a:r>
              <a:rPr lang="en-US" dirty="0" smtClean="0">
                <a:solidFill>
                  <a:srgbClr val="00FF00"/>
                </a:solidFill>
              </a:rPr>
              <a:t>did not threaten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Committed Himself to Him who judges righteously</a:t>
            </a:r>
            <a:r>
              <a:rPr lang="en-US" dirty="0" smtClean="0">
                <a:solidFill>
                  <a:srgbClr val="00FF00"/>
                </a:solidFill>
              </a:rPr>
              <a:t> trust in God’s justice </a:t>
            </a:r>
            <a:r>
              <a:rPr lang="en-US" b="1" dirty="0" smtClean="0">
                <a:solidFill>
                  <a:srgbClr val="FF00FF"/>
                </a:solidFill>
              </a:rPr>
              <a:t>Rom. 12:19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Strength</a:t>
            </a:r>
            <a:r>
              <a:rPr lang="en-US" dirty="0" smtClean="0"/>
              <a:t> to endure is in </a:t>
            </a:r>
            <a:r>
              <a:rPr lang="en-US" b="1" dirty="0" smtClean="0">
                <a:solidFill>
                  <a:srgbClr val="00B0F0"/>
                </a:solidFill>
              </a:rPr>
              <a:t>knowing</a:t>
            </a:r>
            <a:r>
              <a:rPr lang="en-US" dirty="0" smtClean="0"/>
              <a:t> God </a:t>
            </a:r>
            <a:r>
              <a:rPr lang="en-US" b="1" dirty="0" smtClean="0">
                <a:solidFill>
                  <a:srgbClr val="FF00FF"/>
                </a:solidFill>
              </a:rPr>
              <a:t>Colossians 3:10-11</a:t>
            </a: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Example of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Who Himself bore our sins in His own body on the tree </a:t>
            </a:r>
            <a:r>
              <a:rPr lang="en-US" dirty="0" smtClean="0"/>
              <a:t>(on the cross) </a:t>
            </a:r>
            <a:r>
              <a:rPr lang="en-US" b="1" dirty="0" smtClean="0">
                <a:solidFill>
                  <a:srgbClr val="FF00FF"/>
                </a:solidFill>
              </a:rPr>
              <a:t>Is. 53:6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 Cor. 5:21 </a:t>
            </a:r>
            <a:r>
              <a:rPr lang="en-US" b="1" dirty="0" smtClean="0">
                <a:solidFill>
                  <a:srgbClr val="FFC000"/>
                </a:solidFill>
              </a:rPr>
              <a:t>cure</a:t>
            </a:r>
            <a:r>
              <a:rPr lang="en-US" b="1" dirty="0" smtClean="0"/>
              <a:t> </a:t>
            </a:r>
            <a:r>
              <a:rPr lang="en-US" dirty="0" smtClean="0"/>
              <a:t>resembled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C000"/>
                </a:solidFill>
              </a:rPr>
              <a:t>problem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John 3:14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Cry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FFC000"/>
                </a:solidFill>
              </a:rPr>
              <a:t>forsakenness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He experienced </a:t>
            </a:r>
            <a:r>
              <a:rPr lang="en-US" b="1" dirty="0" smtClean="0">
                <a:solidFill>
                  <a:srgbClr val="FF00FF"/>
                </a:solidFill>
              </a:rPr>
              <a:t>Matt. 27:46</a:t>
            </a:r>
          </a:p>
          <a:p>
            <a:r>
              <a:rPr lang="en-US" dirty="0" smtClean="0"/>
              <a:t>Darkness on earth for three hours </a:t>
            </a:r>
            <a:r>
              <a:rPr lang="en-US" b="1" dirty="0" smtClean="0">
                <a:solidFill>
                  <a:srgbClr val="FF00FF"/>
                </a:solidFill>
              </a:rPr>
              <a:t>v.45</a:t>
            </a:r>
          </a:p>
          <a:p>
            <a:r>
              <a:rPr lang="en-US" dirty="0" smtClean="0"/>
              <a:t>Became a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curse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for us </a:t>
            </a:r>
            <a:r>
              <a:rPr lang="en-US" b="1" dirty="0" smtClean="0">
                <a:solidFill>
                  <a:srgbClr val="FF00FF"/>
                </a:solidFill>
              </a:rPr>
              <a:t>Gal. 3:10-14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Cup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He prayed not to drink </a:t>
            </a:r>
            <a:r>
              <a:rPr lang="en-US" b="1" dirty="0" err="1" smtClean="0">
                <a:solidFill>
                  <a:srgbClr val="FF00FF"/>
                </a:solidFill>
              </a:rPr>
              <a:t>Hb</a:t>
            </a:r>
            <a:r>
              <a:rPr lang="en-US" b="1" dirty="0" smtClean="0">
                <a:solidFill>
                  <a:srgbClr val="FF00FF"/>
                </a:solidFill>
              </a:rPr>
              <a:t> 5:7; Mk 14:35-36 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He</a:t>
            </a:r>
            <a:r>
              <a:rPr lang="en-US" dirty="0" smtClean="0"/>
              <a:t> was </a:t>
            </a:r>
            <a:r>
              <a:rPr lang="en-US" b="1" dirty="0" smtClean="0">
                <a:solidFill>
                  <a:srgbClr val="00B0F0"/>
                </a:solidFill>
              </a:rPr>
              <a:t>rich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FF00"/>
                </a:solidFill>
              </a:rPr>
              <a:t>became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poor</a:t>
            </a:r>
            <a:r>
              <a:rPr lang="en-US" dirty="0" smtClean="0"/>
              <a:t>, so </a:t>
            </a:r>
            <a:r>
              <a:rPr lang="en-US" b="1" dirty="0" smtClean="0">
                <a:solidFill>
                  <a:srgbClr val="00B0F0"/>
                </a:solidFill>
              </a:rPr>
              <a:t>we</a:t>
            </a:r>
            <a:r>
              <a:rPr lang="en-US" dirty="0" smtClean="0"/>
              <a:t> could be </a:t>
            </a:r>
            <a:r>
              <a:rPr lang="en-US" b="1" dirty="0" smtClean="0">
                <a:solidFill>
                  <a:srgbClr val="00B0F0"/>
                </a:solidFill>
              </a:rPr>
              <a:t>rich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spiritually</a:t>
            </a:r>
            <a:r>
              <a:rPr lang="en-US" dirty="0" smtClean="0"/>
              <a:t> </a:t>
            </a: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Example of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For you were like sheep going astray </a:t>
            </a:r>
            <a:r>
              <a:rPr lang="en-US" b="1" dirty="0" smtClean="0">
                <a:solidFill>
                  <a:srgbClr val="FF00FF"/>
                </a:solidFill>
              </a:rPr>
              <a:t>Is. 53:6</a:t>
            </a:r>
          </a:p>
          <a:p>
            <a:r>
              <a:rPr lang="en-US" dirty="0" smtClean="0"/>
              <a:t>We were lost!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But now have returned to the Shepherd and Overseer of your souls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John 10, Luke 15 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Acts 3:19 </a:t>
            </a:r>
            <a:r>
              <a:rPr lang="en-US" dirty="0" smtClean="0"/>
              <a:t>=</a:t>
            </a:r>
            <a:r>
              <a:rPr lang="en-US" b="1" dirty="0" smtClean="0">
                <a:solidFill>
                  <a:srgbClr val="FF00FF"/>
                </a:solidFill>
              </a:rPr>
              <a:t> Acts 2:38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Repent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be converted </a:t>
            </a:r>
            <a:r>
              <a:rPr lang="en-US" dirty="0" smtClean="0"/>
              <a:t>=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rgbClr val="00FF00"/>
                </a:solidFill>
              </a:rPr>
              <a:t>repent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be baptized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Obeyed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truth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Pet. 1:22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Obey now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7912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290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CHRISTIAN AND WORK</vt:lpstr>
      <vt:lpstr>The Christian and Work</vt:lpstr>
      <vt:lpstr>The Example of Christ</vt:lpstr>
      <vt:lpstr>The Example of Christ</vt:lpstr>
      <vt:lpstr>The Example of Christ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AND WORK</dc:title>
  <dc:creator>James Hamilton</dc:creator>
  <cp:lastModifiedBy>James Hamilton</cp:lastModifiedBy>
  <cp:revision>80</cp:revision>
  <dcterms:created xsi:type="dcterms:W3CDTF">2012-06-23T15:42:10Z</dcterms:created>
  <dcterms:modified xsi:type="dcterms:W3CDTF">2012-06-24T04:44:18Z</dcterms:modified>
</cp:coreProperties>
</file>