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3" r:id="rId6"/>
    <p:sldId id="271" r:id="rId7"/>
    <p:sldId id="274" r:id="rId8"/>
    <p:sldId id="272" r:id="rId9"/>
    <p:sldId id="270" r:id="rId10"/>
    <p:sldId id="261" r:id="rId11"/>
    <p:sldId id="267" r:id="rId12"/>
    <p:sldId id="268" r:id="rId13"/>
    <p:sldId id="269" r:id="rId14"/>
    <p:sldId id="266" r:id="rId15"/>
    <p:sldId id="264" r:id="rId16"/>
    <p:sldId id="263" r:id="rId17"/>
    <p:sldId id="265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33"/>
    <a:srgbClr val="FF00FF"/>
    <a:srgbClr val="00FF00"/>
    <a:srgbClr val="954E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B94AF-854A-42BB-A6C1-D90E9C1738F0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E967-C2D6-481E-B186-854F806F3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D5215A-F4FC-4293-BB84-3B6A8C1A8C54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B3C54-F4E5-4760-9E21-BD5A864632F2}" type="datetimeFigureOut">
              <a:rPr lang="en-US" smtClean="0"/>
              <a:pPr/>
              <a:t>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D629-B5FB-4D8B-A70A-ECD95055B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BIBLE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 SPECIAL BOOK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Extra-biblical references to Bible events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2 Kings 18:13-16 </a:t>
            </a:r>
            <a:r>
              <a:rPr lang="en-US" dirty="0" smtClean="0"/>
              <a:t>Campaign of the Assyrian king Sennacherib against Judah recorded on the </a:t>
            </a:r>
            <a:r>
              <a:rPr lang="en-US" dirty="0" smtClean="0">
                <a:solidFill>
                  <a:srgbClr val="00B0F0"/>
                </a:solidFill>
              </a:rPr>
              <a:t>Taylor Prism</a:t>
            </a:r>
            <a:r>
              <a:rPr lang="en-US" dirty="0" smtClean="0"/>
              <a:t>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 Taylor Prism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14401"/>
            <a:ext cx="5638799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2 Kings 18:14, 17 </a:t>
            </a:r>
            <a:r>
              <a:rPr lang="en-US" dirty="0" smtClean="0"/>
              <a:t>Siege of Lachish by Sennacherib recorded on the </a:t>
            </a:r>
            <a:r>
              <a:rPr lang="en-US" dirty="0" smtClean="0">
                <a:solidFill>
                  <a:srgbClr val="00B0F0"/>
                </a:solidFill>
              </a:rPr>
              <a:t>Lachish reliefs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2 Kings 19:37 </a:t>
            </a:r>
            <a:r>
              <a:rPr lang="en-US" dirty="0" smtClean="0"/>
              <a:t>Assassination of Sennacherib by his own sons is recorded in the </a:t>
            </a:r>
            <a:r>
              <a:rPr lang="en-US" dirty="0" smtClean="0">
                <a:solidFill>
                  <a:srgbClr val="00B0F0"/>
                </a:solidFill>
              </a:rPr>
              <a:t>annals of </a:t>
            </a:r>
            <a:r>
              <a:rPr lang="en-US" dirty="0" smtClean="0"/>
              <a:t>his son </a:t>
            </a:r>
            <a:r>
              <a:rPr lang="en-US" dirty="0" smtClean="0">
                <a:solidFill>
                  <a:srgbClr val="00B0F0"/>
                </a:solidFill>
              </a:rPr>
              <a:t>Esarhaddon</a:t>
            </a:r>
            <a:r>
              <a:rPr lang="en-US" dirty="0" smtClean="0"/>
              <a:t>.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Lachish Reliefs in Sennacherib’s Palace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553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500" dirty="0" smtClean="0"/>
              <a:t>Extra-biblical references to Bible events</a:t>
            </a:r>
          </a:p>
          <a:p>
            <a:pPr eaLnBrk="1" hangingPunct="1"/>
            <a:r>
              <a:rPr lang="en-US" sz="3500" b="1" dirty="0" smtClean="0">
                <a:solidFill>
                  <a:srgbClr val="FF00FF"/>
                </a:solidFill>
              </a:rPr>
              <a:t>2 Kings 24:10-14 </a:t>
            </a:r>
            <a:r>
              <a:rPr lang="en-US" sz="3500" dirty="0" smtClean="0"/>
              <a:t>Nebuchadnezzar’s conquest of Jerusalem is recorded in the </a:t>
            </a:r>
            <a:r>
              <a:rPr lang="en-US" sz="3500" dirty="0" smtClean="0">
                <a:solidFill>
                  <a:srgbClr val="00B0F0"/>
                </a:solidFill>
              </a:rPr>
              <a:t>Babylonian Chronicles</a:t>
            </a:r>
            <a:r>
              <a:rPr lang="en-US" sz="3500" dirty="0" smtClean="0"/>
              <a:t>.</a:t>
            </a:r>
          </a:p>
          <a:p>
            <a:pPr eaLnBrk="1" hangingPunct="1"/>
            <a:r>
              <a:rPr lang="en-US" sz="3500" b="1" dirty="0" smtClean="0">
                <a:solidFill>
                  <a:srgbClr val="FF00FF"/>
                </a:solidFill>
              </a:rPr>
              <a:t>2 Kings 24:15-16 </a:t>
            </a:r>
            <a:r>
              <a:rPr lang="en-US" sz="3500" dirty="0" smtClean="0"/>
              <a:t>Captivity of </a:t>
            </a:r>
            <a:r>
              <a:rPr lang="en-US" sz="3500" dirty="0" err="1" smtClean="0"/>
              <a:t>Jehoiachin</a:t>
            </a:r>
            <a:r>
              <a:rPr lang="en-US" sz="3500" dirty="0" smtClean="0"/>
              <a:t>, king of Judah, is recorded on the </a:t>
            </a:r>
            <a:r>
              <a:rPr lang="en-US" sz="3500" dirty="0" smtClean="0">
                <a:solidFill>
                  <a:srgbClr val="00B0F0"/>
                </a:solidFill>
              </a:rPr>
              <a:t>Babylonian Ration Records</a:t>
            </a:r>
            <a:r>
              <a:rPr lang="en-US" sz="3500" dirty="0" smtClean="0"/>
              <a:t>.</a:t>
            </a:r>
          </a:p>
          <a:p>
            <a:pPr eaLnBrk="1" hangingPunct="1"/>
            <a:r>
              <a:rPr lang="en-US" sz="3500" b="1" dirty="0" smtClean="0">
                <a:solidFill>
                  <a:srgbClr val="FF00FF"/>
                </a:solidFill>
              </a:rPr>
              <a:t>Daniel 5:30-31 </a:t>
            </a:r>
            <a:r>
              <a:rPr lang="en-US" sz="3500" dirty="0" smtClean="0"/>
              <a:t>Fall of Babylon to the Medes and Persians is recorded on the </a:t>
            </a:r>
            <a:r>
              <a:rPr lang="en-US" sz="3500" dirty="0" smtClean="0">
                <a:solidFill>
                  <a:srgbClr val="00B0F0"/>
                </a:solidFill>
              </a:rPr>
              <a:t>Cyrus Cylinder</a:t>
            </a:r>
            <a:r>
              <a:rPr lang="en-US" sz="3500" dirty="0" smtClean="0"/>
              <a:t>.</a:t>
            </a:r>
          </a:p>
          <a:p>
            <a:pPr eaLnBrk="1" hangingPunct="1"/>
            <a:r>
              <a:rPr lang="en-US" sz="3500" b="1" dirty="0" smtClean="0">
                <a:solidFill>
                  <a:srgbClr val="FF00FF"/>
                </a:solidFill>
              </a:rPr>
              <a:t>Ezra 1:1-4; 6:3-4 </a:t>
            </a:r>
            <a:r>
              <a:rPr lang="en-US" sz="3500" dirty="0" smtClean="0"/>
              <a:t>Freeing of captives in Babylon by Cyrus the Great is recorded on the </a:t>
            </a:r>
            <a:r>
              <a:rPr lang="en-US" sz="3500" dirty="0" smtClean="0">
                <a:solidFill>
                  <a:srgbClr val="00B0F0"/>
                </a:solidFill>
              </a:rPr>
              <a:t>Cyrus Cylinder</a:t>
            </a:r>
            <a:r>
              <a:rPr lang="en-US" sz="3500" dirty="0" smtClean="0"/>
              <a:t>.</a:t>
            </a:r>
            <a:endParaRPr lang="en-US" sz="35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Cyrus Cylinder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66800"/>
            <a:ext cx="91440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Extra-biblical mention of N.T. events &amp; people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Acts 18:2 </a:t>
            </a:r>
            <a:r>
              <a:rPr lang="en-US" dirty="0" smtClean="0"/>
              <a:t>Jews are banished from Rome by the Emperor Claudius </a:t>
            </a:r>
            <a:r>
              <a:rPr lang="en-US" dirty="0" smtClean="0">
                <a:solidFill>
                  <a:srgbClr val="00B0F0"/>
                </a:solidFill>
              </a:rPr>
              <a:t>recorded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B0F0"/>
                </a:solidFill>
              </a:rPr>
              <a:t>Suetonius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Luke 1:1-4, 2:1-2 </a:t>
            </a:r>
            <a:r>
              <a:rPr lang="en-US" dirty="0" smtClean="0"/>
              <a:t>Jesus is a true historical person</a:t>
            </a:r>
          </a:p>
          <a:p>
            <a:pPr eaLnBrk="1" hangingPunct="1"/>
            <a:r>
              <a:rPr lang="en-US" dirty="0" smtClean="0"/>
              <a:t>Several </a:t>
            </a:r>
            <a:r>
              <a:rPr lang="en-US" b="1" dirty="0" smtClean="0">
                <a:solidFill>
                  <a:srgbClr val="00B0F0"/>
                </a:solidFill>
              </a:rPr>
              <a:t>unsympathetic</a:t>
            </a:r>
            <a:r>
              <a:rPr lang="en-US" dirty="0" smtClean="0"/>
              <a:t> witnesses to historicity of Jesus: Suetonius, </a:t>
            </a:r>
            <a:r>
              <a:rPr lang="en-US" dirty="0" err="1" smtClean="0"/>
              <a:t>Thallus</a:t>
            </a:r>
            <a:r>
              <a:rPr lang="en-US" dirty="0" smtClean="0"/>
              <a:t>, Pliny the Younger, Lucian, Josephus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Romans 16:23 </a:t>
            </a:r>
            <a:r>
              <a:rPr lang="en-US" dirty="0" smtClean="0"/>
              <a:t>Erastus (Corinth treasurer) has </a:t>
            </a:r>
            <a:r>
              <a:rPr lang="en-US" dirty="0" smtClean="0">
                <a:solidFill>
                  <a:srgbClr val="00B0F0"/>
                </a:solidFill>
              </a:rPr>
              <a:t>name written</a:t>
            </a:r>
            <a:r>
              <a:rPr lang="en-US" dirty="0" smtClean="0"/>
              <a:t> in Corinthian ruins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The Erastus Inscription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Truth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715000"/>
          </a:xfrm>
        </p:spPr>
        <p:txBody>
          <a:bodyPr/>
          <a:lstStyle/>
          <a:p>
            <a:r>
              <a:rPr lang="en-US" dirty="0" smtClean="0"/>
              <a:t>The Bible is a book of truth</a:t>
            </a:r>
          </a:p>
          <a:p>
            <a:r>
              <a:rPr lang="en-US" dirty="0" smtClean="0"/>
              <a:t>God’s word</a:t>
            </a:r>
          </a:p>
          <a:p>
            <a:r>
              <a:rPr lang="en-US" dirty="0" smtClean="0"/>
              <a:t>God cannot lie </a:t>
            </a:r>
            <a:r>
              <a:rPr lang="en-US" b="1" dirty="0" smtClean="0">
                <a:solidFill>
                  <a:srgbClr val="FF00FF"/>
                </a:solidFill>
              </a:rPr>
              <a:t>Titus 1:2</a:t>
            </a:r>
          </a:p>
          <a:p>
            <a:r>
              <a:rPr lang="en-US" dirty="0" smtClean="0"/>
              <a:t>Historical truth proves Bible’s truthfulness</a:t>
            </a:r>
          </a:p>
          <a:p>
            <a:r>
              <a:rPr lang="en-US" dirty="0" smtClean="0"/>
              <a:t>Contains </a:t>
            </a:r>
            <a:r>
              <a:rPr lang="en-US" b="1" dirty="0" smtClean="0">
                <a:solidFill>
                  <a:srgbClr val="00B0F0"/>
                </a:solidFill>
              </a:rPr>
              <a:t>spiritual</a:t>
            </a:r>
            <a:r>
              <a:rPr lang="en-US" dirty="0" smtClean="0"/>
              <a:t> truth</a:t>
            </a:r>
          </a:p>
          <a:p>
            <a:r>
              <a:rPr lang="en-US" dirty="0" smtClean="0"/>
              <a:t>This truth sets us free when we </a:t>
            </a:r>
            <a:r>
              <a:rPr lang="en-US" b="1" dirty="0" smtClean="0">
                <a:solidFill>
                  <a:srgbClr val="00B0F0"/>
                </a:solidFill>
              </a:rPr>
              <a:t>know</a:t>
            </a:r>
            <a:r>
              <a:rPr lang="en-US" dirty="0" smtClean="0"/>
              <a:t> it and </a:t>
            </a:r>
            <a:r>
              <a:rPr lang="en-US" b="1" dirty="0" smtClean="0">
                <a:solidFill>
                  <a:srgbClr val="00B0F0"/>
                </a:solidFill>
              </a:rPr>
              <a:t>abide</a:t>
            </a:r>
            <a:r>
              <a:rPr lang="en-US" dirty="0" smtClean="0"/>
              <a:t> in it </a:t>
            </a:r>
            <a:r>
              <a:rPr lang="en-US" b="1" dirty="0" smtClean="0">
                <a:solidFill>
                  <a:srgbClr val="FF00FF"/>
                </a:solidFill>
              </a:rPr>
              <a:t>John 8:31-32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FF"/>
                </a:solidFill>
              </a:rPr>
              <a:t>Obey His word today!</a:t>
            </a:r>
            <a:endParaRPr lang="en-US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 BIBLE: a Special Book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791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writers </a:t>
            </a:r>
            <a:r>
              <a:rPr lang="en-US" b="1" dirty="0" smtClean="0">
                <a:solidFill>
                  <a:srgbClr val="00B0F0"/>
                </a:solidFill>
              </a:rPr>
              <a:t>forty</a:t>
            </a:r>
            <a:r>
              <a:rPr lang="en-US" b="1" dirty="0" smtClean="0"/>
              <a:t> </a:t>
            </a:r>
            <a:r>
              <a:rPr lang="en-US" dirty="0" smtClean="0"/>
              <a:t>different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men</a:t>
            </a:r>
            <a:r>
              <a:rPr lang="en-US" b="1" dirty="0" smtClean="0"/>
              <a:t> </a:t>
            </a:r>
            <a:r>
              <a:rPr lang="en-US" dirty="0" smtClean="0"/>
              <a:t>contributed to the </a:t>
            </a:r>
            <a:r>
              <a:rPr lang="en-US" b="1" dirty="0" smtClean="0">
                <a:solidFill>
                  <a:srgbClr val="00B0F0"/>
                </a:solidFill>
              </a:rPr>
              <a:t>collection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B0F0"/>
                </a:solidFill>
              </a:rPr>
              <a:t>66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books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backgrounds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954ECA"/>
                </a:solidFill>
              </a:rPr>
              <a:t>kings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shepherds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F0"/>
                </a:solidFill>
              </a:rPr>
              <a:t>priests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fishermen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places </a:t>
            </a:r>
            <a:r>
              <a:rPr lang="en-US" b="1" dirty="0" smtClean="0">
                <a:solidFill>
                  <a:srgbClr val="00B0F0"/>
                </a:solidFill>
              </a:rPr>
              <a:t>Jerusalem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Rome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954ECA"/>
                </a:solidFill>
              </a:rPr>
              <a:t>Babylon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variety of times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1450 B.C.</a:t>
            </a:r>
            <a:r>
              <a:rPr lang="en-US" b="1" dirty="0" smtClean="0"/>
              <a:t> </a:t>
            </a:r>
            <a:r>
              <a:rPr lang="en-US" dirty="0" smtClean="0"/>
              <a:t>till </a:t>
            </a:r>
            <a:r>
              <a:rPr lang="en-US" b="1" dirty="0" smtClean="0">
                <a:solidFill>
                  <a:srgbClr val="00B0F0"/>
                </a:solidFill>
              </a:rPr>
              <a:t>A.D. 95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Three different languages </a:t>
            </a:r>
            <a:r>
              <a:rPr lang="en-US" b="1" dirty="0" smtClean="0">
                <a:solidFill>
                  <a:srgbClr val="00B0F0"/>
                </a:solidFill>
              </a:rPr>
              <a:t>Hebrew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954ECA"/>
                </a:solidFill>
              </a:rPr>
              <a:t>Aramaic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B050"/>
                </a:solidFill>
              </a:rPr>
              <a:t>Greek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FF3333"/>
                </a:solidFill>
              </a:rPr>
              <a:t>NO CONTRADICTIONS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FF00"/>
                </a:solidFill>
              </a:rPr>
              <a:t>Perfect unity requires a single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That We Have God’s Message for Us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5334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standard of Old Testament inspiration existed in the process of developing the Old Testament </a:t>
            </a:r>
            <a:r>
              <a:rPr lang="en-US" b="1" dirty="0" smtClean="0">
                <a:solidFill>
                  <a:srgbClr val="FF00FF"/>
                </a:solidFill>
              </a:rPr>
              <a:t>Ezekiel 13:9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Jews accepted </a:t>
            </a:r>
            <a:r>
              <a:rPr lang="en-US" b="1" dirty="0" smtClean="0">
                <a:solidFill>
                  <a:srgbClr val="00B0F0"/>
                </a:solidFill>
              </a:rPr>
              <a:t>39</a:t>
            </a:r>
            <a:r>
              <a:rPr lang="en-US" dirty="0" smtClean="0"/>
              <a:t> books as God’s word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 did Jesus </a:t>
            </a:r>
            <a:r>
              <a:rPr lang="en-US" b="1" dirty="0" smtClean="0">
                <a:solidFill>
                  <a:srgbClr val="FF00FF"/>
                </a:solidFill>
              </a:rPr>
              <a:t>Matthew 5:17-20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New Testament books also went through a very </a:t>
            </a:r>
            <a:r>
              <a:rPr lang="en-US" b="1" dirty="0" smtClean="0">
                <a:solidFill>
                  <a:srgbClr val="00B0F0"/>
                </a:solidFill>
              </a:rPr>
              <a:t>careful</a:t>
            </a:r>
            <a:r>
              <a:rPr lang="en-US" dirty="0" smtClean="0"/>
              <a:t> process of </a:t>
            </a:r>
            <a:r>
              <a:rPr lang="en-US" b="1" dirty="0" smtClean="0">
                <a:solidFill>
                  <a:srgbClr val="00B0F0"/>
                </a:solidFill>
              </a:rPr>
              <a:t>revelation</a:t>
            </a:r>
            <a:r>
              <a:rPr lang="en-US" dirty="0" smtClean="0"/>
              <a:t> through the apostles and </a:t>
            </a:r>
            <a:r>
              <a:rPr lang="en-US" b="1" dirty="0" smtClean="0">
                <a:solidFill>
                  <a:srgbClr val="00B0F0"/>
                </a:solidFill>
              </a:rPr>
              <a:t>confirmed</a:t>
            </a:r>
            <a:r>
              <a:rPr lang="en-US" dirty="0" smtClean="0"/>
              <a:t> by those on whom they laid their hands </a:t>
            </a:r>
            <a:r>
              <a:rPr lang="en-US" b="1" dirty="0" smtClean="0">
                <a:solidFill>
                  <a:srgbClr val="FF00FF"/>
                </a:solidFill>
              </a:rPr>
              <a:t>1 Corinthians 14:37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Extra-biblical references to Bible events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1 Kings 14:25-26 </a:t>
            </a:r>
            <a:r>
              <a:rPr lang="en-US" dirty="0" smtClean="0"/>
              <a:t>Campaign into Israel by Pharaoh </a:t>
            </a:r>
            <a:r>
              <a:rPr lang="en-US" dirty="0" err="1" smtClean="0"/>
              <a:t>Shishak</a:t>
            </a:r>
            <a:r>
              <a:rPr lang="en-US" dirty="0" smtClean="0"/>
              <a:t> recorded on the </a:t>
            </a:r>
            <a:r>
              <a:rPr lang="en-US" dirty="0" smtClean="0">
                <a:solidFill>
                  <a:srgbClr val="00B0F0"/>
                </a:solidFill>
              </a:rPr>
              <a:t>walls of the Temple of </a:t>
            </a:r>
            <a:r>
              <a:rPr lang="en-US" dirty="0" err="1" smtClean="0">
                <a:solidFill>
                  <a:srgbClr val="00B0F0"/>
                </a:solidFill>
              </a:rPr>
              <a:t>Amun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B050"/>
                </a:solidFill>
              </a:rPr>
              <a:t>Thebes, Egypt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324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Temple of </a:t>
            </a:r>
            <a:r>
              <a:rPr lang="en-US" b="1" dirty="0" err="1" smtClean="0"/>
              <a:t>Amun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2 Kings 1:1; 3:4-27 </a:t>
            </a:r>
            <a:r>
              <a:rPr lang="en-US" dirty="0" smtClean="0"/>
              <a:t>Revolt of Moab against Israel  recorded on the </a:t>
            </a:r>
            <a:r>
              <a:rPr lang="en-US" dirty="0" err="1" smtClean="0">
                <a:solidFill>
                  <a:srgbClr val="00B0F0"/>
                </a:solidFill>
              </a:rPr>
              <a:t>Mesha</a:t>
            </a:r>
            <a:r>
              <a:rPr lang="en-US" dirty="0" smtClean="0">
                <a:solidFill>
                  <a:srgbClr val="00B0F0"/>
                </a:solidFill>
              </a:rPr>
              <a:t> Inscription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Mesha</a:t>
            </a:r>
            <a:r>
              <a:rPr lang="en-US" b="1" dirty="0" smtClean="0"/>
              <a:t> Stele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3886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We Can Trust The Bible’s Historical Accuracy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2 Kings 17:3-6, 24; 18:9-11 </a:t>
            </a:r>
            <a:r>
              <a:rPr lang="en-US" dirty="0" smtClean="0"/>
              <a:t>Fall of Samaria to Sargon II, king of Assyria, as recorded on his </a:t>
            </a:r>
            <a:r>
              <a:rPr lang="en-US" dirty="0" smtClean="0">
                <a:solidFill>
                  <a:srgbClr val="00B0F0"/>
                </a:solidFill>
              </a:rPr>
              <a:t>cuneiform prism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b="1" dirty="0" smtClean="0">
                <a:solidFill>
                  <a:srgbClr val="FF00FF"/>
                </a:solidFill>
              </a:rPr>
              <a:t>Isaiah 20:1 </a:t>
            </a:r>
            <a:r>
              <a:rPr lang="en-US" dirty="0" smtClean="0"/>
              <a:t>Defeat of Ashdod by Sargon II as recorded on his </a:t>
            </a:r>
            <a:r>
              <a:rPr lang="en-US" dirty="0" smtClean="0">
                <a:solidFill>
                  <a:srgbClr val="00B0F0"/>
                </a:solidFill>
              </a:rPr>
              <a:t>palace walls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Sennacherib’s Defeat of Samaria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486400"/>
          </a:xfrm>
        </p:spPr>
        <p:txBody>
          <a:bodyPr>
            <a:normAutofit/>
          </a:bodyPr>
          <a:lstStyle/>
          <a:p>
            <a:pPr eaLnBrk="1" hangingPunct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029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541</Words>
  <Application>Microsoft Office PowerPoint</Application>
  <PresentationFormat>On-screen Show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BIBLE</vt:lpstr>
      <vt:lpstr>THE BIBLE: a Special Book</vt:lpstr>
      <vt:lpstr>We Can Trust That We Have God’s Message for Us Today</vt:lpstr>
      <vt:lpstr>We Can Trust The Bible’s Historical Accuracy</vt:lpstr>
      <vt:lpstr>Temple of Amun</vt:lpstr>
      <vt:lpstr>We Can Trust The Bible’s Historical Accuracy</vt:lpstr>
      <vt:lpstr>The Mesha Stele</vt:lpstr>
      <vt:lpstr>We Can Trust The Bible’s Historical Accuracy</vt:lpstr>
      <vt:lpstr>Sennacherib’s Defeat of Samaria</vt:lpstr>
      <vt:lpstr>We Can Trust The Bible’s Historical Accuracy</vt:lpstr>
      <vt:lpstr>The Taylor Prism</vt:lpstr>
      <vt:lpstr>We Can Trust The Bible’s Historical Accuracy</vt:lpstr>
      <vt:lpstr>Lachish Reliefs in Sennacherib’s Palace</vt:lpstr>
      <vt:lpstr>We Can Trust The Bible’s Historical Accuracy</vt:lpstr>
      <vt:lpstr>The Cyrus Cylinder</vt:lpstr>
      <vt:lpstr>We Can Trust The Bible’s Historical Accuracy</vt:lpstr>
      <vt:lpstr>The Erastus Inscription</vt:lpstr>
      <vt:lpstr>Truth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BIBLE</dc:title>
  <dc:creator>James Hamilton</dc:creator>
  <cp:lastModifiedBy>James Hamilton</cp:lastModifiedBy>
  <cp:revision>16</cp:revision>
  <dcterms:created xsi:type="dcterms:W3CDTF">2011-01-09T02:53:50Z</dcterms:created>
  <dcterms:modified xsi:type="dcterms:W3CDTF">2011-01-10T21:47:48Z</dcterms:modified>
</cp:coreProperties>
</file>