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FF97"/>
    <a:srgbClr val="00FF00"/>
    <a:srgbClr val="FF00FF"/>
    <a:srgbClr val="FF3F3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CCCA1B-F705-4EE0-9871-D1D9037980EC}" type="datetimeFigureOut">
              <a:rPr lang="en-US" smtClean="0"/>
              <a:t>12/16/2012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A14845-0B5D-46FA-82B8-183A81A4AD6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480FA-B392-4895-B15A-B1162AE80715}"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55D0C-9911-4BC6-AA54-C6E11BB3A7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480FA-B392-4895-B15A-B1162AE80715}" type="datetimeFigureOut">
              <a:rPr lang="en-US" smtClean="0"/>
              <a:pPr/>
              <a:t>12/15/2012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55D0C-9911-4BC6-AA54-C6E11BB3A71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TEACHING OTHERS</a:t>
            </a:r>
            <a:endParaRPr lang="en-US" b="1" dirty="0"/>
          </a:p>
        </p:txBody>
      </p:sp>
      <p:sp>
        <p:nvSpPr>
          <p:cNvPr id="3" name="Subtitle 2"/>
          <p:cNvSpPr>
            <a:spLocks noGrp="1"/>
          </p:cNvSpPr>
          <p:nvPr>
            <p:ph type="subTitle" idx="1"/>
          </p:nvPr>
        </p:nvSpPr>
        <p:spPr/>
        <p:txBody>
          <a:bodyPr/>
          <a:lstStyle/>
          <a:p>
            <a:r>
              <a:rPr lang="en-US" b="1" dirty="0" smtClean="0">
                <a:solidFill>
                  <a:srgbClr val="FF00FF"/>
                </a:solidFill>
              </a:rPr>
              <a:t>ACTS 26:17-18</a:t>
            </a:r>
            <a:endParaRPr lang="en-US" b="1" dirty="0">
              <a:solidFill>
                <a:srgbClr val="FF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FF"/>
                </a:solidFill>
              </a:rPr>
              <a:t>Acts 26:18</a:t>
            </a:r>
            <a:endParaRPr lang="en-US" b="1" dirty="0">
              <a:solidFill>
                <a:srgbClr val="FF00FF"/>
              </a:solidFill>
            </a:endParaRPr>
          </a:p>
        </p:txBody>
      </p:sp>
      <p:sp>
        <p:nvSpPr>
          <p:cNvPr id="3" name="Content Placeholder 2"/>
          <p:cNvSpPr>
            <a:spLocks noGrp="1"/>
          </p:cNvSpPr>
          <p:nvPr>
            <p:ph idx="1"/>
          </p:nvPr>
        </p:nvSpPr>
        <p:spPr>
          <a:xfrm>
            <a:off x="457200" y="1371600"/>
            <a:ext cx="8229600" cy="4754563"/>
          </a:xfrm>
        </p:spPr>
        <p:txBody>
          <a:bodyPr/>
          <a:lstStyle/>
          <a:p>
            <a:r>
              <a:rPr lang="en-US" sz="3600" dirty="0" smtClean="0"/>
              <a:t>Jesus sent Paul to the Gentiles:</a:t>
            </a:r>
          </a:p>
          <a:p>
            <a:pPr algn="just"/>
            <a:r>
              <a:rPr lang="en-US" sz="3600" dirty="0" smtClean="0">
                <a:solidFill>
                  <a:srgbClr val="FFFF00"/>
                </a:solidFill>
              </a:rPr>
              <a:t>“to open their eyes, in order to turn them from darkness to light, and from the power of Satan to God, that they may receive forgiveness of sins and an inheritance among those  who  are  sanctified  by  faith  in  Me.”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t>What to Teach</a:t>
            </a:r>
            <a:endParaRPr lang="en-US" b="1" dirty="0"/>
          </a:p>
        </p:txBody>
      </p:sp>
      <p:sp>
        <p:nvSpPr>
          <p:cNvPr id="3" name="Content Placeholder 2"/>
          <p:cNvSpPr>
            <a:spLocks noGrp="1"/>
          </p:cNvSpPr>
          <p:nvPr>
            <p:ph idx="1"/>
          </p:nvPr>
        </p:nvSpPr>
        <p:spPr>
          <a:xfrm>
            <a:off x="381000" y="1219200"/>
            <a:ext cx="8382000" cy="5638800"/>
          </a:xfrm>
        </p:spPr>
        <p:txBody>
          <a:bodyPr/>
          <a:lstStyle/>
          <a:p>
            <a:r>
              <a:rPr lang="en-US" dirty="0" smtClean="0"/>
              <a:t>information </a:t>
            </a:r>
            <a:r>
              <a:rPr lang="en-US" dirty="0" smtClean="0">
                <a:solidFill>
                  <a:srgbClr val="FFFF00"/>
                </a:solidFill>
              </a:rPr>
              <a:t>to</a:t>
            </a:r>
            <a:r>
              <a:rPr lang="en-US" dirty="0" smtClean="0"/>
              <a:t> </a:t>
            </a:r>
            <a:r>
              <a:rPr lang="en-US" dirty="0" smtClean="0">
                <a:solidFill>
                  <a:srgbClr val="FFFF00"/>
                </a:solidFill>
              </a:rPr>
              <a:t>open their eyes </a:t>
            </a:r>
            <a:r>
              <a:rPr lang="en-US" b="1" dirty="0" smtClean="0">
                <a:solidFill>
                  <a:srgbClr val="FF00FF"/>
                </a:solidFill>
              </a:rPr>
              <a:t>Ps 119:18, </a:t>
            </a:r>
            <a:r>
              <a:rPr lang="en-US" b="1" dirty="0" err="1" smtClean="0">
                <a:solidFill>
                  <a:srgbClr val="FF00FF"/>
                </a:solidFill>
              </a:rPr>
              <a:t>Lk</a:t>
            </a:r>
            <a:r>
              <a:rPr lang="en-US" b="1" dirty="0" smtClean="0">
                <a:solidFill>
                  <a:srgbClr val="FF00FF"/>
                </a:solidFill>
              </a:rPr>
              <a:t> 24:45, 27,32,44-47</a:t>
            </a:r>
          </a:p>
          <a:p>
            <a:r>
              <a:rPr lang="en-US" dirty="0" smtClean="0"/>
              <a:t>From the </a:t>
            </a:r>
            <a:r>
              <a:rPr lang="en-US" b="1" dirty="0" smtClean="0">
                <a:solidFill>
                  <a:srgbClr val="00B0F0"/>
                </a:solidFill>
              </a:rPr>
              <a:t>scriptures</a:t>
            </a:r>
          </a:p>
          <a:p>
            <a:r>
              <a:rPr lang="en-US" b="1" dirty="0" smtClean="0">
                <a:solidFill>
                  <a:srgbClr val="00B0F0"/>
                </a:solidFill>
              </a:rPr>
              <a:t>Correctly</a:t>
            </a:r>
            <a:r>
              <a:rPr lang="en-US" dirty="0" smtClean="0"/>
              <a:t> handled and applied </a:t>
            </a:r>
            <a:r>
              <a:rPr lang="en-US" b="1" dirty="0" smtClean="0">
                <a:solidFill>
                  <a:srgbClr val="FF00FF"/>
                </a:solidFill>
              </a:rPr>
              <a:t>2 Tm 2:15</a:t>
            </a:r>
          </a:p>
          <a:p>
            <a:r>
              <a:rPr lang="en-US" dirty="0" smtClean="0"/>
              <a:t>Themes of O.T. prophecy: </a:t>
            </a:r>
            <a:r>
              <a:rPr lang="en-US" b="1" dirty="0" err="1" smtClean="0">
                <a:solidFill>
                  <a:srgbClr val="FF00FF"/>
                </a:solidFill>
              </a:rPr>
              <a:t>Lk</a:t>
            </a:r>
            <a:r>
              <a:rPr lang="en-US" b="1" dirty="0" smtClean="0">
                <a:solidFill>
                  <a:srgbClr val="FF00FF"/>
                </a:solidFill>
              </a:rPr>
              <a:t> 24:46-47</a:t>
            </a:r>
          </a:p>
          <a:p>
            <a:r>
              <a:rPr lang="en-US" b="1" dirty="0" smtClean="0">
                <a:solidFill>
                  <a:srgbClr val="00B0F0"/>
                </a:solidFill>
              </a:rPr>
              <a:t>Christ</a:t>
            </a:r>
            <a:r>
              <a:rPr lang="en-US" dirty="0" smtClean="0"/>
              <a:t> would </a:t>
            </a:r>
            <a:r>
              <a:rPr lang="en-US" b="1" dirty="0" smtClean="0">
                <a:solidFill>
                  <a:srgbClr val="00FF00"/>
                </a:solidFill>
              </a:rPr>
              <a:t>suffer</a:t>
            </a:r>
          </a:p>
          <a:p>
            <a:r>
              <a:rPr lang="en-US" b="1" dirty="0" smtClean="0">
                <a:solidFill>
                  <a:srgbClr val="00B0F0"/>
                </a:solidFill>
              </a:rPr>
              <a:t>Christ</a:t>
            </a:r>
            <a:r>
              <a:rPr lang="en-US" dirty="0" smtClean="0"/>
              <a:t> would </a:t>
            </a:r>
            <a:r>
              <a:rPr lang="en-US" b="1" dirty="0" smtClean="0">
                <a:solidFill>
                  <a:srgbClr val="00FF00"/>
                </a:solidFill>
              </a:rPr>
              <a:t>arise</a:t>
            </a:r>
            <a:r>
              <a:rPr lang="en-US" dirty="0" smtClean="0"/>
              <a:t> the third day</a:t>
            </a:r>
          </a:p>
          <a:p>
            <a:r>
              <a:rPr lang="en-US" b="1" dirty="0" smtClean="0">
                <a:solidFill>
                  <a:srgbClr val="00FF00"/>
                </a:solidFill>
              </a:rPr>
              <a:t>Repentance</a:t>
            </a:r>
            <a:r>
              <a:rPr lang="en-US" dirty="0" smtClean="0"/>
              <a:t> &amp; </a:t>
            </a:r>
            <a:r>
              <a:rPr lang="en-US" b="1" dirty="0" smtClean="0">
                <a:solidFill>
                  <a:srgbClr val="00B0F0"/>
                </a:solidFill>
              </a:rPr>
              <a:t>remission of sins</a:t>
            </a:r>
            <a:r>
              <a:rPr lang="en-US" dirty="0" smtClean="0"/>
              <a:t> to </a:t>
            </a:r>
            <a:r>
              <a:rPr lang="en-US" b="1" dirty="0" smtClean="0">
                <a:solidFill>
                  <a:srgbClr val="00B0F0"/>
                </a:solidFill>
              </a:rPr>
              <a:t>all</a:t>
            </a:r>
            <a:r>
              <a:rPr lang="en-US" dirty="0" smtClean="0"/>
              <a:t> nations</a:t>
            </a:r>
          </a:p>
          <a:p>
            <a:r>
              <a:rPr lang="en-US" b="1" dirty="0" smtClean="0">
                <a:solidFill>
                  <a:srgbClr val="FF00FF"/>
                </a:solidFill>
              </a:rPr>
              <a:t>1 Cor. 15:1-4</a:t>
            </a:r>
            <a:endParaRPr lang="en-US" b="1" dirty="0">
              <a:solidFill>
                <a:srgbClr val="FF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t>What to Teach</a:t>
            </a:r>
            <a:endParaRPr lang="en-US" b="1" dirty="0"/>
          </a:p>
        </p:txBody>
      </p:sp>
      <p:sp>
        <p:nvSpPr>
          <p:cNvPr id="3" name="Content Placeholder 2"/>
          <p:cNvSpPr>
            <a:spLocks noGrp="1"/>
          </p:cNvSpPr>
          <p:nvPr>
            <p:ph idx="1"/>
          </p:nvPr>
        </p:nvSpPr>
        <p:spPr>
          <a:xfrm>
            <a:off x="381000" y="1219200"/>
            <a:ext cx="8382000" cy="5638800"/>
          </a:xfrm>
        </p:spPr>
        <p:txBody>
          <a:bodyPr>
            <a:normAutofit/>
          </a:bodyPr>
          <a:lstStyle/>
          <a:p>
            <a:r>
              <a:rPr lang="en-US" dirty="0" smtClean="0">
                <a:solidFill>
                  <a:srgbClr val="FFFF00"/>
                </a:solidFill>
              </a:rPr>
              <a:t>turn them from darkness to light </a:t>
            </a:r>
            <a:r>
              <a:rPr lang="en-US" b="1" dirty="0" smtClean="0">
                <a:solidFill>
                  <a:srgbClr val="FF00FF"/>
                </a:solidFill>
              </a:rPr>
              <a:t>1 Pt 2:9, Colossians 1:13 </a:t>
            </a:r>
            <a:r>
              <a:rPr lang="en-US" b="1" dirty="0" smtClean="0">
                <a:solidFill>
                  <a:srgbClr val="00B0F0"/>
                </a:solidFill>
              </a:rPr>
              <a:t>two</a:t>
            </a:r>
            <a:r>
              <a:rPr lang="en-US" dirty="0" smtClean="0"/>
              <a:t> places; </a:t>
            </a:r>
            <a:r>
              <a:rPr lang="en-US" dirty="0" smtClean="0">
                <a:solidFill>
                  <a:srgbClr val="00FF00"/>
                </a:solidFill>
              </a:rPr>
              <a:t>where are you?</a:t>
            </a:r>
          </a:p>
          <a:p>
            <a:r>
              <a:rPr lang="en-US" b="1" dirty="0" smtClean="0">
                <a:solidFill>
                  <a:srgbClr val="FF00FF"/>
                </a:solidFill>
              </a:rPr>
              <a:t>2 Cor. 4:1-6, John 8:12, 1 Tim. 6:16</a:t>
            </a:r>
          </a:p>
          <a:p>
            <a:r>
              <a:rPr lang="en-US" dirty="0" smtClean="0">
                <a:solidFill>
                  <a:srgbClr val="FFFF00"/>
                </a:solidFill>
              </a:rPr>
              <a:t>t</a:t>
            </a:r>
            <a:r>
              <a:rPr lang="en-US" dirty="0" smtClean="0">
                <a:solidFill>
                  <a:srgbClr val="FFFF00"/>
                </a:solidFill>
              </a:rPr>
              <a:t>urn them from the power of Satan unto God</a:t>
            </a:r>
          </a:p>
          <a:p>
            <a:r>
              <a:rPr lang="en-US" b="1" dirty="0" smtClean="0">
                <a:solidFill>
                  <a:srgbClr val="FF00FF"/>
                </a:solidFill>
              </a:rPr>
              <a:t>1 Thess. 1:9 </a:t>
            </a:r>
            <a:r>
              <a:rPr lang="en-US" dirty="0" smtClean="0">
                <a:solidFill>
                  <a:srgbClr val="FFC000"/>
                </a:solidFill>
              </a:rPr>
              <a:t>turn away </a:t>
            </a:r>
            <a:r>
              <a:rPr lang="en-US" dirty="0" smtClean="0"/>
              <a:t>and</a:t>
            </a:r>
            <a:r>
              <a:rPr lang="en-US" dirty="0" smtClean="0">
                <a:solidFill>
                  <a:srgbClr val="FFC000"/>
                </a:solidFill>
              </a:rPr>
              <a:t> turn to</a:t>
            </a:r>
          </a:p>
          <a:p>
            <a:r>
              <a:rPr lang="en-US" b="1" dirty="0" smtClean="0">
                <a:solidFill>
                  <a:srgbClr val="FF00FF"/>
                </a:solidFill>
              </a:rPr>
              <a:t>Eph. 4:17-32 </a:t>
            </a:r>
            <a:r>
              <a:rPr lang="en-US" dirty="0" smtClean="0"/>
              <a:t>put off </a:t>
            </a:r>
            <a:r>
              <a:rPr lang="en-US" dirty="0" smtClean="0">
                <a:solidFill>
                  <a:srgbClr val="FF3F3F"/>
                </a:solidFill>
              </a:rPr>
              <a:t>old </a:t>
            </a:r>
            <a:r>
              <a:rPr lang="en-US" dirty="0" smtClean="0"/>
              <a:t>man and put on </a:t>
            </a:r>
            <a:r>
              <a:rPr lang="en-US" dirty="0" smtClean="0">
                <a:solidFill>
                  <a:srgbClr val="00FF00"/>
                </a:solidFill>
              </a:rPr>
              <a:t>new</a:t>
            </a:r>
          </a:p>
          <a:p>
            <a:r>
              <a:rPr lang="en-US" dirty="0" smtClean="0"/>
              <a:t>When we are </a:t>
            </a:r>
            <a:r>
              <a:rPr lang="en-US" b="1" dirty="0" smtClean="0">
                <a:solidFill>
                  <a:srgbClr val="00FF00"/>
                </a:solidFill>
              </a:rPr>
              <a:t>baptized</a:t>
            </a:r>
            <a:r>
              <a:rPr lang="en-US" dirty="0" smtClean="0"/>
              <a:t> </a:t>
            </a:r>
            <a:r>
              <a:rPr lang="en-US" dirty="0" smtClean="0">
                <a:solidFill>
                  <a:srgbClr val="00FF00"/>
                </a:solidFill>
              </a:rPr>
              <a:t>into</a:t>
            </a:r>
            <a:r>
              <a:rPr lang="en-US" dirty="0" smtClean="0"/>
              <a:t> the </a:t>
            </a:r>
            <a:r>
              <a:rPr lang="en-US" b="1" dirty="0" smtClean="0">
                <a:solidFill>
                  <a:srgbClr val="00B0F0"/>
                </a:solidFill>
              </a:rPr>
              <a:t>death</a:t>
            </a:r>
            <a:r>
              <a:rPr lang="en-US" dirty="0" smtClean="0"/>
              <a:t> of </a:t>
            </a:r>
            <a:r>
              <a:rPr lang="en-US" b="1" dirty="0" smtClean="0">
                <a:solidFill>
                  <a:srgbClr val="00B0F0"/>
                </a:solidFill>
              </a:rPr>
              <a:t>Christ</a:t>
            </a:r>
            <a:r>
              <a:rPr lang="en-US" dirty="0" smtClean="0"/>
              <a:t>, we are </a:t>
            </a:r>
            <a:r>
              <a:rPr lang="en-US" b="1" dirty="0" smtClean="0">
                <a:solidFill>
                  <a:srgbClr val="00B0F0"/>
                </a:solidFill>
              </a:rPr>
              <a:t>freed</a:t>
            </a:r>
            <a:r>
              <a:rPr lang="en-US" dirty="0" smtClean="0"/>
              <a:t> from the power of sin over us </a:t>
            </a:r>
            <a:r>
              <a:rPr lang="en-US" b="1" dirty="0" smtClean="0">
                <a:solidFill>
                  <a:srgbClr val="FF00FF"/>
                </a:solidFill>
              </a:rPr>
              <a:t>Rom. 6:1-7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t>What to Teach</a:t>
            </a:r>
            <a:endParaRPr lang="en-US" b="1" dirty="0"/>
          </a:p>
        </p:txBody>
      </p:sp>
      <p:sp>
        <p:nvSpPr>
          <p:cNvPr id="3" name="Content Placeholder 2"/>
          <p:cNvSpPr>
            <a:spLocks noGrp="1"/>
          </p:cNvSpPr>
          <p:nvPr>
            <p:ph idx="1"/>
          </p:nvPr>
        </p:nvSpPr>
        <p:spPr>
          <a:xfrm>
            <a:off x="381000" y="1219200"/>
            <a:ext cx="8382000" cy="5638800"/>
          </a:xfrm>
        </p:spPr>
        <p:txBody>
          <a:bodyPr>
            <a:normAutofit/>
          </a:bodyPr>
          <a:lstStyle/>
          <a:p>
            <a:r>
              <a:rPr lang="en-US" dirty="0" smtClean="0">
                <a:solidFill>
                  <a:srgbClr val="FFFF00"/>
                </a:solidFill>
              </a:rPr>
              <a:t>That they may receive forgiveness of sins </a:t>
            </a:r>
            <a:r>
              <a:rPr lang="en-US" b="1" dirty="0" smtClean="0">
                <a:solidFill>
                  <a:srgbClr val="FF00FF"/>
                </a:solidFill>
              </a:rPr>
              <a:t>Luke 24:47-49, Acts 1:8, 2:38 </a:t>
            </a:r>
            <a:r>
              <a:rPr lang="en-US" b="1" dirty="0" smtClean="0">
                <a:solidFill>
                  <a:srgbClr val="00FF00"/>
                </a:solidFill>
              </a:rPr>
              <a:t>repent &amp; be baptized</a:t>
            </a:r>
          </a:p>
          <a:p>
            <a:r>
              <a:rPr lang="en-US" dirty="0" smtClean="0">
                <a:solidFill>
                  <a:srgbClr val="FFFF00"/>
                </a:solidFill>
              </a:rPr>
              <a:t>And an inheritance among those sanctified by </a:t>
            </a:r>
            <a:r>
              <a:rPr lang="en-US" b="1" dirty="0" smtClean="0">
                <a:solidFill>
                  <a:srgbClr val="00FF00"/>
                </a:solidFill>
              </a:rPr>
              <a:t>faith</a:t>
            </a:r>
            <a:r>
              <a:rPr lang="en-US" dirty="0" smtClean="0">
                <a:solidFill>
                  <a:srgbClr val="FFFF00"/>
                </a:solidFill>
              </a:rPr>
              <a:t> in Christ </a:t>
            </a:r>
            <a:r>
              <a:rPr lang="en-US" b="1" dirty="0" err="1" smtClean="0">
                <a:solidFill>
                  <a:srgbClr val="FF00FF"/>
                </a:solidFill>
              </a:rPr>
              <a:t>Rm</a:t>
            </a:r>
            <a:r>
              <a:rPr lang="en-US" b="1" dirty="0" smtClean="0">
                <a:solidFill>
                  <a:srgbClr val="FF00FF"/>
                </a:solidFill>
              </a:rPr>
              <a:t> 3:26; 1 Pet. 1:4-5, </a:t>
            </a:r>
            <a:r>
              <a:rPr lang="en-US" b="1" dirty="0" err="1" smtClean="0">
                <a:solidFill>
                  <a:srgbClr val="FF00FF"/>
                </a:solidFill>
              </a:rPr>
              <a:t>Hb</a:t>
            </a:r>
            <a:r>
              <a:rPr lang="en-US" b="1" dirty="0" smtClean="0">
                <a:solidFill>
                  <a:srgbClr val="FF00FF"/>
                </a:solidFill>
              </a:rPr>
              <a:t> 12:28</a:t>
            </a:r>
          </a:p>
          <a:p>
            <a:r>
              <a:rPr lang="en-US" b="1" dirty="0" smtClean="0">
                <a:solidFill>
                  <a:srgbClr val="FF00FF"/>
                </a:solidFill>
              </a:rPr>
              <a:t>Acts 24:25 </a:t>
            </a:r>
            <a:r>
              <a:rPr lang="en-US" dirty="0" smtClean="0">
                <a:solidFill>
                  <a:srgbClr val="FFFF00"/>
                </a:solidFill>
              </a:rPr>
              <a:t>righteousness, self-control, judgment to come</a:t>
            </a:r>
          </a:p>
          <a:p>
            <a:r>
              <a:rPr lang="en-US" dirty="0" smtClean="0">
                <a:solidFill>
                  <a:srgbClr val="97FF97"/>
                </a:solidFill>
              </a:rPr>
              <a:t>Who is Jesus, why He died </a:t>
            </a:r>
            <a:r>
              <a:rPr lang="en-US" smtClean="0">
                <a:solidFill>
                  <a:srgbClr val="97FF97"/>
                </a:solidFill>
              </a:rPr>
              <a:t>for us, </a:t>
            </a:r>
            <a:r>
              <a:rPr lang="en-US" dirty="0" smtClean="0">
                <a:solidFill>
                  <a:srgbClr val="97FF97"/>
                </a:solidFill>
              </a:rPr>
              <a:t>what we must do, why we must do it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268</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TEACHING OTHERS</vt:lpstr>
      <vt:lpstr>Acts 26:18</vt:lpstr>
      <vt:lpstr>What to Teach</vt:lpstr>
      <vt:lpstr>What to Teach</vt:lpstr>
      <vt:lpstr>What to Teach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OTHERS</dc:title>
  <dc:creator>James</dc:creator>
  <cp:lastModifiedBy>James</cp:lastModifiedBy>
  <cp:revision>4</cp:revision>
  <dcterms:created xsi:type="dcterms:W3CDTF">2012-12-10T14:14:32Z</dcterms:created>
  <dcterms:modified xsi:type="dcterms:W3CDTF">2012-12-16T13:44:11Z</dcterms:modified>
</cp:coreProperties>
</file>