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  <a:srgbClr val="FF3B3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66252-AD4B-4560-9D2E-43F3BDC916B0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C5712-8540-49F8-8533-D1B163EB53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718A-CBAD-488E-AB8F-DFA17FE9E9A2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DFCE-00DA-49F6-9310-3A5DE35DB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718A-CBAD-488E-AB8F-DFA17FE9E9A2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DFCE-00DA-49F6-9310-3A5DE35DB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718A-CBAD-488E-AB8F-DFA17FE9E9A2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DFCE-00DA-49F6-9310-3A5DE35DB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718A-CBAD-488E-AB8F-DFA17FE9E9A2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DFCE-00DA-49F6-9310-3A5DE35DB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718A-CBAD-488E-AB8F-DFA17FE9E9A2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DFCE-00DA-49F6-9310-3A5DE35DB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718A-CBAD-488E-AB8F-DFA17FE9E9A2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DFCE-00DA-49F6-9310-3A5DE35DB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718A-CBAD-488E-AB8F-DFA17FE9E9A2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DFCE-00DA-49F6-9310-3A5DE35DB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718A-CBAD-488E-AB8F-DFA17FE9E9A2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DFCE-00DA-49F6-9310-3A5DE35DB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718A-CBAD-488E-AB8F-DFA17FE9E9A2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DFCE-00DA-49F6-9310-3A5DE35DB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718A-CBAD-488E-AB8F-DFA17FE9E9A2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DFCE-00DA-49F6-9310-3A5DE35DB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718A-CBAD-488E-AB8F-DFA17FE9E9A2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DFCE-00DA-49F6-9310-3A5DE35DB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8718A-CBAD-488E-AB8F-DFA17FE9E9A2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CDFCE-00DA-49F6-9310-3A5DE35DB6F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TAKING GOD’S PLACE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2 Kings 5:7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Taking God’s Place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5791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 kill </a:t>
            </a:r>
            <a:r>
              <a:rPr lang="en-US" b="1" dirty="0" smtClean="0">
                <a:solidFill>
                  <a:srgbClr val="FF00FF"/>
                </a:solidFill>
              </a:rPr>
              <a:t>Gen. 9:3-6</a:t>
            </a:r>
          </a:p>
          <a:p>
            <a:r>
              <a:rPr lang="en-US" dirty="0" smtClean="0"/>
              <a:t>God </a:t>
            </a:r>
            <a:r>
              <a:rPr lang="en-US" b="1" dirty="0" smtClean="0">
                <a:solidFill>
                  <a:srgbClr val="00B0F0"/>
                </a:solidFill>
              </a:rPr>
              <a:t>delegated</a:t>
            </a:r>
            <a:r>
              <a:rPr lang="en-US" dirty="0" smtClean="0"/>
              <a:t> the shedding of the </a:t>
            </a:r>
            <a:r>
              <a:rPr lang="en-US" dirty="0" smtClean="0">
                <a:solidFill>
                  <a:srgbClr val="FF3B3B"/>
                </a:solidFill>
              </a:rPr>
              <a:t>murderer’s blood </a:t>
            </a:r>
            <a:r>
              <a:rPr lang="en-US" b="1" dirty="0" smtClean="0">
                <a:solidFill>
                  <a:srgbClr val="FF00FF"/>
                </a:solidFill>
              </a:rPr>
              <a:t>Rom. 13:4-5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To make alive </a:t>
            </a:r>
            <a:r>
              <a:rPr lang="en-US" b="1" dirty="0" smtClean="0">
                <a:solidFill>
                  <a:srgbClr val="FF00FF"/>
                </a:solidFill>
              </a:rPr>
              <a:t>Acts 17:24-25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To heal </a:t>
            </a:r>
            <a:r>
              <a:rPr lang="en-US" b="1" dirty="0" smtClean="0">
                <a:solidFill>
                  <a:srgbClr val="FF00FF"/>
                </a:solidFill>
              </a:rPr>
              <a:t>v.7,8</a:t>
            </a:r>
          </a:p>
          <a:p>
            <a:r>
              <a:rPr lang="en-US" dirty="0" smtClean="0"/>
              <a:t>God sometimes delegates healing </a:t>
            </a:r>
            <a:r>
              <a:rPr lang="en-US" b="1" dirty="0" smtClean="0">
                <a:solidFill>
                  <a:srgbClr val="FF00FF"/>
                </a:solidFill>
              </a:rPr>
              <a:t>Gen. 1:28</a:t>
            </a:r>
          </a:p>
          <a:p>
            <a:r>
              <a:rPr lang="en-US" dirty="0" smtClean="0"/>
              <a:t>Exclusive </a:t>
            </a:r>
            <a:r>
              <a:rPr lang="en-US" b="1" dirty="0" smtClean="0">
                <a:solidFill>
                  <a:srgbClr val="00B0F0"/>
                </a:solidFill>
              </a:rPr>
              <a:t>object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FF00"/>
                </a:solidFill>
              </a:rPr>
              <a:t>worship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Rom. 1:25; Acts 12:20-24</a:t>
            </a:r>
          </a:p>
          <a:p>
            <a:r>
              <a:rPr lang="en-US" dirty="0" smtClean="0"/>
              <a:t>Exclusive </a:t>
            </a:r>
            <a:r>
              <a:rPr lang="en-US" b="1" dirty="0" smtClean="0">
                <a:solidFill>
                  <a:srgbClr val="00B0F0"/>
                </a:solidFill>
              </a:rPr>
              <a:t>author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FF00"/>
                </a:solidFill>
              </a:rPr>
              <a:t>worship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Lev. 10:1-3</a:t>
            </a:r>
          </a:p>
          <a:p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Taking God’s Place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5791200"/>
          </a:xfrm>
        </p:spPr>
        <p:txBody>
          <a:bodyPr/>
          <a:lstStyle/>
          <a:p>
            <a:r>
              <a:rPr lang="en-US" dirty="0" smtClean="0"/>
              <a:t>Judging</a:t>
            </a:r>
            <a:r>
              <a:rPr lang="en-US" b="1" dirty="0" smtClean="0">
                <a:solidFill>
                  <a:srgbClr val="FF00FF"/>
                </a:solidFill>
              </a:rPr>
              <a:t> 1 Cor. 5:9-13</a:t>
            </a:r>
          </a:p>
          <a:p>
            <a:r>
              <a:rPr lang="en-US" b="1" dirty="0" smtClean="0"/>
              <a:t>God </a:t>
            </a:r>
            <a:r>
              <a:rPr lang="en-US" dirty="0" smtClean="0"/>
              <a:t>will judge those on the </a:t>
            </a:r>
            <a:r>
              <a:rPr lang="en-US" b="1" dirty="0" smtClean="0">
                <a:solidFill>
                  <a:srgbClr val="00B0F0"/>
                </a:solidFill>
              </a:rPr>
              <a:t>outside</a:t>
            </a:r>
            <a:r>
              <a:rPr lang="en-US" b="1" dirty="0" smtClean="0">
                <a:solidFill>
                  <a:srgbClr val="FF00FF"/>
                </a:solidFill>
              </a:rPr>
              <a:t> v.12</a:t>
            </a:r>
          </a:p>
          <a:p>
            <a:r>
              <a:rPr lang="en-US" dirty="0" smtClean="0"/>
              <a:t>God </a:t>
            </a:r>
            <a:r>
              <a:rPr lang="en-US" b="1" dirty="0" smtClean="0">
                <a:solidFill>
                  <a:srgbClr val="00B0F0"/>
                </a:solidFill>
              </a:rPr>
              <a:t>delegates</a:t>
            </a:r>
            <a:r>
              <a:rPr lang="en-US" dirty="0" smtClean="0"/>
              <a:t> judgment to the </a:t>
            </a:r>
            <a:r>
              <a:rPr lang="en-US" b="1" dirty="0" smtClean="0">
                <a:solidFill>
                  <a:srgbClr val="00B0F0"/>
                </a:solidFill>
              </a:rPr>
              <a:t>church</a:t>
            </a:r>
            <a:r>
              <a:rPr lang="en-US" dirty="0" smtClean="0"/>
              <a:t> only as it faithfully applies the word to those </a:t>
            </a:r>
            <a:r>
              <a:rPr lang="en-US" dirty="0" smtClean="0">
                <a:solidFill>
                  <a:srgbClr val="FFFF00"/>
                </a:solidFill>
              </a:rPr>
              <a:t>among them </a:t>
            </a:r>
            <a:r>
              <a:rPr lang="en-US" b="1" dirty="0" smtClean="0">
                <a:solidFill>
                  <a:srgbClr val="FF00FF"/>
                </a:solidFill>
              </a:rPr>
              <a:t>v.4, Matt. 18:17-20</a:t>
            </a:r>
          </a:p>
          <a:p>
            <a:r>
              <a:rPr lang="en-US" dirty="0" smtClean="0"/>
              <a:t>Only God knows the hearts of men </a:t>
            </a:r>
            <a:r>
              <a:rPr lang="en-US" b="1" dirty="0" smtClean="0">
                <a:solidFill>
                  <a:srgbClr val="FF00FF"/>
                </a:solidFill>
              </a:rPr>
              <a:t>2 Chron. 6:30</a:t>
            </a:r>
          </a:p>
          <a:p>
            <a:r>
              <a:rPr lang="en-US" dirty="0" smtClean="0"/>
              <a:t>He </a:t>
            </a:r>
            <a:r>
              <a:rPr lang="en-US" dirty="0" smtClean="0">
                <a:solidFill>
                  <a:srgbClr val="00FF00"/>
                </a:solidFill>
              </a:rPr>
              <a:t>declares</a:t>
            </a:r>
            <a:r>
              <a:rPr lang="en-US" dirty="0" smtClean="0"/>
              <a:t> what He knows </a:t>
            </a:r>
            <a:r>
              <a:rPr lang="en-US" b="1" dirty="0" smtClean="0">
                <a:solidFill>
                  <a:srgbClr val="FF00FF"/>
                </a:solidFill>
              </a:rPr>
              <a:t>Amos 4:13</a:t>
            </a:r>
          </a:p>
          <a:p>
            <a:r>
              <a:rPr lang="en-US" dirty="0" smtClean="0"/>
              <a:t>We </a:t>
            </a:r>
            <a:r>
              <a:rPr lang="en-US" dirty="0" smtClean="0">
                <a:solidFill>
                  <a:srgbClr val="00FF00"/>
                </a:solidFill>
              </a:rPr>
              <a:t>can’t judge </a:t>
            </a:r>
            <a:r>
              <a:rPr lang="en-US" b="1" dirty="0" smtClean="0">
                <a:solidFill>
                  <a:srgbClr val="00B0F0"/>
                </a:solidFill>
              </a:rPr>
              <a:t>motives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1 Chron. 28:9  </a:t>
            </a:r>
          </a:p>
          <a:p>
            <a:r>
              <a:rPr lang="en-US" dirty="0" smtClean="0"/>
              <a:t>Only </a:t>
            </a:r>
            <a:r>
              <a:rPr lang="en-US" b="1" dirty="0" smtClean="0">
                <a:solidFill>
                  <a:srgbClr val="00B0F0"/>
                </a:solidFill>
              </a:rPr>
              <a:t>God</a:t>
            </a:r>
            <a:r>
              <a:rPr lang="en-US" dirty="0" smtClean="0"/>
              <a:t> can </a:t>
            </a:r>
            <a:r>
              <a:rPr lang="en-US" b="1" dirty="0" smtClean="0">
                <a:solidFill>
                  <a:srgbClr val="00B0F0"/>
                </a:solidFill>
              </a:rPr>
              <a:t>forgive</a:t>
            </a:r>
            <a:r>
              <a:rPr lang="en-US" dirty="0" smtClean="0"/>
              <a:t> sins </a:t>
            </a:r>
            <a:r>
              <a:rPr lang="en-US" b="1" dirty="0" smtClean="0">
                <a:solidFill>
                  <a:srgbClr val="FF00FF"/>
                </a:solidFill>
              </a:rPr>
              <a:t>Mark 2:5-6,10; 11:25</a:t>
            </a:r>
            <a:endParaRPr lang="en-US" b="1" dirty="0" smtClean="0">
              <a:solidFill>
                <a:srgbClr val="FF00FF"/>
              </a:solidFill>
            </a:endParaRPr>
          </a:p>
          <a:p>
            <a:endParaRPr lang="en-US" b="1" dirty="0" smtClean="0">
              <a:solidFill>
                <a:srgbClr val="FF00FF"/>
              </a:solidFill>
            </a:endParaRPr>
          </a:p>
          <a:p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Taking God’s Place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5791200"/>
          </a:xfrm>
        </p:spPr>
        <p:txBody>
          <a:bodyPr/>
          <a:lstStyle/>
          <a:p>
            <a:r>
              <a:rPr lang="en-US" dirty="0" smtClean="0"/>
              <a:t>God is the </a:t>
            </a:r>
            <a:r>
              <a:rPr lang="en-US" dirty="0" smtClean="0">
                <a:solidFill>
                  <a:srgbClr val="FFFF00"/>
                </a:solidFill>
              </a:rPr>
              <a:t>Judge of all the earth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Gen. 18:25</a:t>
            </a:r>
          </a:p>
          <a:p>
            <a:r>
              <a:rPr lang="en-US" dirty="0" smtClean="0"/>
              <a:t>He will do right</a:t>
            </a:r>
          </a:p>
          <a:p>
            <a:r>
              <a:rPr lang="en-US" dirty="0" smtClean="0">
                <a:solidFill>
                  <a:srgbClr val="FF3B3B"/>
                </a:solidFill>
              </a:rPr>
              <a:t>Vengeance</a:t>
            </a:r>
            <a:r>
              <a:rPr lang="en-US" dirty="0" smtClean="0"/>
              <a:t> is the </a:t>
            </a:r>
            <a:r>
              <a:rPr lang="en-US" b="1" dirty="0" smtClean="0">
                <a:solidFill>
                  <a:srgbClr val="00B0F0"/>
                </a:solidFill>
              </a:rPr>
              <a:t>Lord’s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Rom. 12:19-21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Avenge not yourselves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“but they need to pay for what they did”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Jesus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already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b="1" dirty="0" smtClean="0">
                <a:solidFill>
                  <a:srgbClr val="00FF00"/>
                </a:solidFill>
              </a:rPr>
              <a:t>paid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I Peter 2:24</a:t>
            </a:r>
          </a:p>
          <a:p>
            <a:r>
              <a:rPr lang="en-US" dirty="0" smtClean="0"/>
              <a:t>Only God passes the sentence </a:t>
            </a:r>
            <a:r>
              <a:rPr lang="en-US" b="1" dirty="0" smtClean="0">
                <a:solidFill>
                  <a:srgbClr val="FF00FF"/>
                </a:solidFill>
              </a:rPr>
              <a:t>Matt. 10:28</a:t>
            </a:r>
          </a:p>
          <a:p>
            <a:r>
              <a:rPr lang="en-US" dirty="0" smtClean="0"/>
              <a:t>God is the </a:t>
            </a:r>
            <a:r>
              <a:rPr lang="en-US" b="1" dirty="0" smtClean="0">
                <a:solidFill>
                  <a:srgbClr val="00B0F0"/>
                </a:solidFill>
              </a:rPr>
              <a:t>author</a:t>
            </a:r>
            <a:r>
              <a:rPr lang="en-US" dirty="0" smtClean="0"/>
              <a:t> of eternal </a:t>
            </a:r>
            <a:r>
              <a:rPr lang="en-US" b="1" dirty="0" smtClean="0">
                <a:solidFill>
                  <a:srgbClr val="00B0F0"/>
                </a:solidFill>
              </a:rPr>
              <a:t>salvation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Heb. 5:9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His </a:t>
            </a:r>
            <a:r>
              <a:rPr lang="en-US" dirty="0" smtClean="0"/>
              <a:t>conditions for salvation </a:t>
            </a:r>
            <a:r>
              <a:rPr lang="en-US" b="1" dirty="0" smtClean="0">
                <a:solidFill>
                  <a:srgbClr val="FF00FF"/>
                </a:solidFill>
              </a:rPr>
              <a:t>Mk 16:16; </a:t>
            </a:r>
            <a:r>
              <a:rPr lang="en-US" b="1" dirty="0" err="1" smtClean="0">
                <a:solidFill>
                  <a:srgbClr val="FF00FF"/>
                </a:solidFill>
              </a:rPr>
              <a:t>Lk</a:t>
            </a:r>
            <a:r>
              <a:rPr lang="en-US" b="1" dirty="0" smtClean="0">
                <a:solidFill>
                  <a:srgbClr val="FF00FF"/>
                </a:solidFill>
              </a:rPr>
              <a:t> 24:46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202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TAKING GOD’S PLACE</vt:lpstr>
      <vt:lpstr>Taking God’s Place</vt:lpstr>
      <vt:lpstr>Taking God’s Place</vt:lpstr>
      <vt:lpstr>Taking God’s Place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GOD’S PLACE</dc:title>
  <dc:creator>James</dc:creator>
  <cp:lastModifiedBy>James</cp:lastModifiedBy>
  <cp:revision>4</cp:revision>
  <dcterms:created xsi:type="dcterms:W3CDTF">2012-12-09T03:46:28Z</dcterms:created>
  <dcterms:modified xsi:type="dcterms:W3CDTF">2012-12-09T06:10:13Z</dcterms:modified>
</cp:coreProperties>
</file>