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8" r:id="rId2"/>
    <p:sldId id="256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FEEC0-2261-4467-9147-BBF78B1190BE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41CF6-2A0D-43AA-B341-038A8838C02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87776-1C75-43AE-929E-030098A19B30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99D27F-B999-4FCD-866A-2353F1B7C27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Why Are We Here This Morning?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458200" cy="5791200"/>
          </a:xfrm>
        </p:spPr>
        <p:txBody>
          <a:bodyPr/>
          <a:lstStyle/>
          <a:p>
            <a:r>
              <a:rPr lang="en-US" b="1" dirty="0" smtClean="0">
                <a:solidFill>
                  <a:srgbClr val="00B0F0"/>
                </a:solidFill>
              </a:rPr>
              <a:t>God said to </a:t>
            </a:r>
            <a:r>
              <a:rPr lang="en-US" dirty="0" smtClean="0">
                <a:solidFill>
                  <a:srgbClr val="00FF00"/>
                </a:solidFill>
              </a:rPr>
              <a:t>assemble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5050"/>
                </a:solidFill>
              </a:rPr>
              <a:t>Hebrews 10:25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Why</a:t>
            </a:r>
            <a:r>
              <a:rPr lang="en-US" dirty="0" smtClean="0"/>
              <a:t> did He say to assemble? </a:t>
            </a:r>
            <a:r>
              <a:rPr lang="en-US" b="1" dirty="0" smtClean="0">
                <a:solidFill>
                  <a:srgbClr val="FF5050"/>
                </a:solidFill>
              </a:rPr>
              <a:t>Heb. 10:22-24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FF00"/>
                </a:solidFill>
              </a:rPr>
              <a:t>Draw near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00B0F0"/>
                </a:solidFill>
              </a:rPr>
              <a:t>God</a:t>
            </a:r>
            <a:r>
              <a:rPr lang="en-US" dirty="0" smtClean="0"/>
              <a:t> with a </a:t>
            </a:r>
            <a:r>
              <a:rPr lang="en-US" b="1" dirty="0" smtClean="0">
                <a:solidFill>
                  <a:srgbClr val="00B0F0"/>
                </a:solidFill>
              </a:rPr>
              <a:t>true heart </a:t>
            </a:r>
            <a:r>
              <a:rPr lang="en-US" dirty="0" smtClean="0"/>
              <a:t>in full assurance of faith </a:t>
            </a:r>
            <a:r>
              <a:rPr lang="en-US" b="1" dirty="0" smtClean="0">
                <a:solidFill>
                  <a:srgbClr val="FF5050"/>
                </a:solidFill>
              </a:rPr>
              <a:t>Matt. 18:20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FF00"/>
                </a:solidFill>
              </a:rPr>
              <a:t>Hold fast </a:t>
            </a:r>
            <a:r>
              <a:rPr lang="en-US" dirty="0" smtClean="0">
                <a:solidFill>
                  <a:srgbClr val="FFFF00"/>
                </a:solidFill>
              </a:rPr>
              <a:t>the confession of our faith without wavering</a:t>
            </a:r>
            <a:r>
              <a:rPr lang="en-US" dirty="0" smtClean="0"/>
              <a:t> (because </a:t>
            </a:r>
            <a:r>
              <a:rPr lang="en-US" b="1" dirty="0" smtClean="0">
                <a:solidFill>
                  <a:srgbClr val="00B0F0"/>
                </a:solidFill>
              </a:rPr>
              <a:t>God</a:t>
            </a:r>
            <a:r>
              <a:rPr lang="en-US" dirty="0" smtClean="0"/>
              <a:t> is </a:t>
            </a:r>
            <a:r>
              <a:rPr lang="en-US" b="1" dirty="0" smtClean="0">
                <a:solidFill>
                  <a:srgbClr val="00B0F0"/>
                </a:solidFill>
              </a:rPr>
              <a:t>faithful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solidFill>
                  <a:srgbClr val="00FF00"/>
                </a:solidFill>
              </a:rPr>
              <a:t>C</a:t>
            </a:r>
            <a:r>
              <a:rPr lang="en-US" b="1" dirty="0" smtClean="0">
                <a:solidFill>
                  <a:srgbClr val="00FF00"/>
                </a:solidFill>
              </a:rPr>
              <a:t>onsider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one another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Stir up each other to </a:t>
            </a:r>
            <a:r>
              <a:rPr lang="en-US" b="1" dirty="0" smtClean="0">
                <a:solidFill>
                  <a:srgbClr val="00B0F0"/>
                </a:solidFill>
              </a:rPr>
              <a:t>love</a:t>
            </a:r>
            <a:r>
              <a:rPr lang="en-US" dirty="0" smtClean="0">
                <a:solidFill>
                  <a:srgbClr val="FFFF00"/>
                </a:solidFill>
              </a:rPr>
              <a:t> &amp; </a:t>
            </a:r>
            <a:r>
              <a:rPr lang="en-US" b="1" dirty="0" smtClean="0">
                <a:solidFill>
                  <a:srgbClr val="00B0F0"/>
                </a:solidFill>
              </a:rPr>
              <a:t>good works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Encourage</a:t>
            </a:r>
            <a:r>
              <a:rPr lang="en-US" dirty="0" smtClean="0"/>
              <a:t> each other</a:t>
            </a:r>
          </a:p>
          <a:p>
            <a:r>
              <a:rPr lang="en-US" dirty="0" smtClean="0"/>
              <a:t>With a view to </a:t>
            </a:r>
            <a:r>
              <a:rPr lang="en-US" b="1" dirty="0" smtClean="0">
                <a:solidFill>
                  <a:srgbClr val="00B0F0"/>
                </a:solidFill>
              </a:rPr>
              <a:t>accountability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3200400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</a:t>
            </a:r>
            <a:r>
              <a:rPr lang="en-US" b="1" dirty="0" smtClean="0">
                <a:solidFill>
                  <a:srgbClr val="00FF00"/>
                </a:solidFill>
              </a:rPr>
              <a:t>MORE</a:t>
            </a:r>
            <a:r>
              <a:rPr lang="en-US" b="1" dirty="0" smtClean="0"/>
              <a:t> WILL IT TAKE </a:t>
            </a:r>
            <a:br>
              <a:rPr lang="en-US" b="1" dirty="0" smtClean="0"/>
            </a:br>
            <a:r>
              <a:rPr lang="en-US" b="1" dirty="0" smtClean="0"/>
              <a:t>TO GET US TO BE HERE </a:t>
            </a:r>
            <a:r>
              <a:rPr lang="en-US" b="1" dirty="0" smtClean="0">
                <a:solidFill>
                  <a:srgbClr val="00B0F0"/>
                </a:solidFill>
              </a:rPr>
              <a:t>TONIGHT?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33400"/>
            <a:ext cx="7315200" cy="1981200"/>
          </a:xfrm>
        </p:spPr>
        <p:txBody>
          <a:bodyPr/>
          <a:lstStyle/>
          <a:p>
            <a:r>
              <a:rPr lang="en-US" sz="3600" b="1" dirty="0" smtClean="0"/>
              <a:t>Churches average </a:t>
            </a:r>
            <a:r>
              <a:rPr lang="en-US" sz="3600" b="1" dirty="0" smtClean="0">
                <a:solidFill>
                  <a:srgbClr val="FF5050"/>
                </a:solidFill>
              </a:rPr>
              <a:t>1/3 fewer </a:t>
            </a:r>
            <a:r>
              <a:rPr lang="en-US" sz="3600" b="1" dirty="0" smtClean="0"/>
              <a:t>people</a:t>
            </a:r>
          </a:p>
          <a:p>
            <a:r>
              <a:rPr lang="en-US" sz="3600" b="1" dirty="0"/>
              <a:t>f</a:t>
            </a:r>
            <a:r>
              <a:rPr lang="en-US" sz="3600" b="1" dirty="0" smtClean="0"/>
              <a:t>or Sunday </a:t>
            </a:r>
            <a:r>
              <a:rPr lang="en-US" sz="3600" b="1" dirty="0" smtClean="0">
                <a:solidFill>
                  <a:srgbClr val="00B0F0"/>
                </a:solidFill>
              </a:rPr>
              <a:t>evening</a:t>
            </a:r>
            <a:r>
              <a:rPr lang="en-US" sz="3600" b="1" dirty="0" smtClean="0"/>
              <a:t> assemblies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More Do We Need To Be Here Tonight?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Do we need a </a:t>
            </a:r>
            <a:r>
              <a:rPr lang="en-US" b="1" dirty="0" smtClean="0">
                <a:solidFill>
                  <a:srgbClr val="00B0F0"/>
                </a:solidFill>
              </a:rPr>
              <a:t>better God </a:t>
            </a:r>
            <a:r>
              <a:rPr lang="en-US" dirty="0" smtClean="0"/>
              <a:t>to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worship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5050"/>
                </a:solidFill>
              </a:rPr>
              <a:t>Jeremiah 10:6-13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God needs </a:t>
            </a:r>
            <a:r>
              <a:rPr lang="en-US" b="1" dirty="0" smtClean="0">
                <a:solidFill>
                  <a:srgbClr val="FFFF00"/>
                </a:solidFill>
              </a:rPr>
              <a:t>better children </a:t>
            </a:r>
            <a:r>
              <a:rPr lang="en-US" dirty="0" smtClean="0">
                <a:solidFill>
                  <a:srgbClr val="00FF00"/>
                </a:solidFill>
              </a:rPr>
              <a:t>to worship Him </a:t>
            </a:r>
            <a:r>
              <a:rPr lang="en-US" b="1" dirty="0" smtClean="0">
                <a:solidFill>
                  <a:srgbClr val="FF5050"/>
                </a:solidFill>
              </a:rPr>
              <a:t>John 4:23-24; Rom. 8:28-30; 1 John 3:1-3; 2 Cor. 3:18 </a:t>
            </a:r>
          </a:p>
          <a:p>
            <a:r>
              <a:rPr lang="en-US" dirty="0" smtClean="0"/>
              <a:t>Do we need</a:t>
            </a:r>
            <a:r>
              <a:rPr lang="en-US" b="1" dirty="0" smtClean="0">
                <a:solidFill>
                  <a:srgbClr val="00B0F0"/>
                </a:solidFill>
              </a:rPr>
              <a:t> more love </a:t>
            </a:r>
            <a:r>
              <a:rPr lang="en-US" dirty="0" smtClean="0"/>
              <a:t>from</a:t>
            </a:r>
            <a:r>
              <a:rPr lang="en-US" b="1" dirty="0" smtClean="0">
                <a:solidFill>
                  <a:srgbClr val="00B0F0"/>
                </a:solidFill>
              </a:rPr>
              <a:t> God</a:t>
            </a:r>
            <a:r>
              <a:rPr lang="en-US" dirty="0" smtClean="0"/>
              <a:t>?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5050"/>
                </a:solidFill>
              </a:rPr>
              <a:t>Rom. 5:6-11</a:t>
            </a:r>
          </a:p>
          <a:p>
            <a:r>
              <a:rPr lang="en-US" b="1" dirty="0" smtClean="0">
                <a:solidFill>
                  <a:srgbClr val="FF5050"/>
                </a:solidFill>
              </a:rPr>
              <a:t>James 1:17-18; Matt. 5:45-48; 1 John 4:7-19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We need more love </a:t>
            </a:r>
            <a:r>
              <a:rPr lang="en-US" b="1" dirty="0" smtClean="0">
                <a:solidFill>
                  <a:srgbClr val="FFFF00"/>
                </a:solidFill>
              </a:rPr>
              <a:t>for</a:t>
            </a:r>
            <a:r>
              <a:rPr lang="en-US" dirty="0" smtClean="0">
                <a:solidFill>
                  <a:srgbClr val="00FF00"/>
                </a:solidFill>
              </a:rPr>
              <a:t> God </a:t>
            </a:r>
            <a:r>
              <a:rPr lang="en-US" b="1" dirty="0" smtClean="0">
                <a:solidFill>
                  <a:srgbClr val="FF5050"/>
                </a:solidFill>
              </a:rPr>
              <a:t>1 John 5:1-3</a:t>
            </a:r>
          </a:p>
          <a:p>
            <a:r>
              <a:rPr lang="en-US" dirty="0" smtClean="0"/>
              <a:t>Do we need </a:t>
            </a:r>
            <a:r>
              <a:rPr lang="en-US" b="1" dirty="0" smtClean="0">
                <a:solidFill>
                  <a:srgbClr val="00B0F0"/>
                </a:solidFill>
              </a:rPr>
              <a:t>more sacrifice </a:t>
            </a:r>
            <a:r>
              <a:rPr lang="en-US" dirty="0" smtClean="0"/>
              <a:t>from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Jesus</a:t>
            </a:r>
            <a:r>
              <a:rPr lang="en-US" dirty="0" smtClean="0"/>
              <a:t>?</a:t>
            </a:r>
            <a:r>
              <a:rPr lang="en-US" b="1" dirty="0" smtClean="0">
                <a:solidFill>
                  <a:srgbClr val="FF5050"/>
                </a:solidFill>
              </a:rPr>
              <a:t> 1 Peter 2:21-25; Heb. 9:22-28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What More Do We Need To Be Here Tonight?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5638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FF00"/>
                </a:solidFill>
              </a:rPr>
              <a:t>We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need to</a:t>
            </a:r>
            <a:r>
              <a:rPr lang="en-US" b="1" dirty="0" smtClean="0">
                <a:solidFill>
                  <a:srgbClr val="00FF00"/>
                </a:solidFill>
              </a:rPr>
              <a:t> </a:t>
            </a:r>
            <a:r>
              <a:rPr lang="en-US" dirty="0" smtClean="0">
                <a:solidFill>
                  <a:srgbClr val="00FF00"/>
                </a:solidFill>
              </a:rPr>
              <a:t>sacrifice more </a:t>
            </a:r>
            <a:r>
              <a:rPr lang="en-US" b="1" dirty="0" smtClean="0">
                <a:solidFill>
                  <a:srgbClr val="FFFF00"/>
                </a:solidFill>
              </a:rPr>
              <a:t>for</a:t>
            </a:r>
            <a:r>
              <a:rPr lang="en-US" dirty="0" smtClean="0">
                <a:solidFill>
                  <a:srgbClr val="00FF00"/>
                </a:solidFill>
              </a:rPr>
              <a:t> Jesus </a:t>
            </a:r>
            <a:r>
              <a:rPr lang="en-US" b="1" dirty="0" smtClean="0">
                <a:solidFill>
                  <a:srgbClr val="FF5050"/>
                </a:solidFill>
              </a:rPr>
              <a:t>1 Peter 2:5 </a:t>
            </a:r>
            <a:r>
              <a:rPr lang="en-US" b="1" dirty="0" smtClean="0">
                <a:solidFill>
                  <a:srgbClr val="FF5050"/>
                </a:solidFill>
              </a:rPr>
              <a:t>Rom. 12:1; Heb. 13:12-16</a:t>
            </a:r>
          </a:p>
          <a:p>
            <a:r>
              <a:rPr lang="en-US" dirty="0" smtClean="0"/>
              <a:t>Do we need a </a:t>
            </a:r>
            <a:r>
              <a:rPr lang="en-US" b="1" dirty="0" smtClean="0">
                <a:solidFill>
                  <a:srgbClr val="00B0F0"/>
                </a:solidFill>
              </a:rPr>
              <a:t>better book </a:t>
            </a:r>
            <a:r>
              <a:rPr lang="en-US" dirty="0" smtClean="0"/>
              <a:t>to</a:t>
            </a:r>
            <a:r>
              <a:rPr lang="en-US" b="1" dirty="0" smtClean="0">
                <a:solidFill>
                  <a:srgbClr val="FF505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study</a:t>
            </a:r>
            <a:r>
              <a:rPr lang="en-US" dirty="0" smtClean="0"/>
              <a:t>?</a:t>
            </a:r>
            <a:r>
              <a:rPr lang="en-US" b="1" dirty="0" smtClean="0">
                <a:solidFill>
                  <a:srgbClr val="FF5050"/>
                </a:solidFill>
              </a:rPr>
              <a:t> Psalm 19:7-11; 119:97-105; Rom. 1:16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We need to </a:t>
            </a:r>
            <a:r>
              <a:rPr lang="en-US" b="1" dirty="0" smtClean="0">
                <a:solidFill>
                  <a:srgbClr val="FFFF00"/>
                </a:solidFill>
              </a:rPr>
              <a:t>be better students </a:t>
            </a:r>
            <a:r>
              <a:rPr lang="en-US" dirty="0" smtClean="0">
                <a:solidFill>
                  <a:srgbClr val="00FF00"/>
                </a:solidFill>
              </a:rPr>
              <a:t>of the Word </a:t>
            </a:r>
            <a:r>
              <a:rPr lang="en-US" b="1" dirty="0" smtClean="0">
                <a:solidFill>
                  <a:srgbClr val="FF5050"/>
                </a:solidFill>
              </a:rPr>
              <a:t>2 Tim. 2:15; Heb. 5:11-14</a:t>
            </a:r>
          </a:p>
          <a:p>
            <a:r>
              <a:rPr lang="en-US" dirty="0" smtClean="0"/>
              <a:t>Do we need a </a:t>
            </a:r>
            <a:r>
              <a:rPr lang="en-US" b="1" dirty="0" smtClean="0">
                <a:solidFill>
                  <a:srgbClr val="00B0F0"/>
                </a:solidFill>
              </a:rPr>
              <a:t>better group </a:t>
            </a:r>
            <a:r>
              <a:rPr lang="en-US" dirty="0" smtClean="0"/>
              <a:t>to </a:t>
            </a:r>
            <a:r>
              <a:rPr lang="en-US" b="1" dirty="0" smtClean="0">
                <a:solidFill>
                  <a:srgbClr val="00B0F0"/>
                </a:solidFill>
              </a:rPr>
              <a:t>fellowship</a:t>
            </a:r>
            <a:r>
              <a:rPr lang="en-US" dirty="0" smtClean="0"/>
              <a:t>? </a:t>
            </a:r>
            <a:r>
              <a:rPr lang="en-US" b="1" dirty="0" smtClean="0">
                <a:solidFill>
                  <a:srgbClr val="FF5050"/>
                </a:solidFill>
              </a:rPr>
              <a:t>1 Peter 1:14-16; 2:5,9-12</a:t>
            </a:r>
          </a:p>
          <a:p>
            <a:r>
              <a:rPr lang="en-US" dirty="0" smtClean="0"/>
              <a:t>If so, who is better than this group?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What are you doing to make this group better?</a:t>
            </a:r>
            <a:endParaRPr lang="en-US" dirty="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Forsaking vs. Absence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6019800"/>
          </a:xfrm>
        </p:spPr>
        <p:txBody>
          <a:bodyPr>
            <a:noAutofit/>
          </a:bodyPr>
          <a:lstStyle/>
          <a:p>
            <a:r>
              <a:rPr lang="en-US" sz="3000" b="1" dirty="0" smtClean="0">
                <a:solidFill>
                  <a:srgbClr val="00B0F0"/>
                </a:solidFill>
              </a:rPr>
              <a:t>Absence</a:t>
            </a:r>
            <a:r>
              <a:rPr lang="en-US" sz="3000" dirty="0" smtClean="0"/>
              <a:t> is the </a:t>
            </a:r>
            <a:r>
              <a:rPr lang="en-US" sz="3000" b="1" dirty="0" smtClean="0">
                <a:solidFill>
                  <a:srgbClr val="FF5050"/>
                </a:solidFill>
              </a:rPr>
              <a:t>inability</a:t>
            </a:r>
            <a:r>
              <a:rPr lang="en-US" sz="3000" b="1" dirty="0" smtClean="0">
                <a:solidFill>
                  <a:srgbClr val="00FF00"/>
                </a:solidFill>
              </a:rPr>
              <a:t> to assemble </a:t>
            </a:r>
            <a:r>
              <a:rPr lang="en-US" sz="3000" dirty="0" smtClean="0"/>
              <a:t>but </a:t>
            </a:r>
            <a:r>
              <a:rPr lang="en-US" sz="3000" b="1" dirty="0" smtClean="0">
                <a:solidFill>
                  <a:srgbClr val="00FF00"/>
                </a:solidFill>
              </a:rPr>
              <a:t>having the </a:t>
            </a:r>
            <a:r>
              <a:rPr lang="en-US" sz="3000" b="1" dirty="0" smtClean="0">
                <a:solidFill>
                  <a:srgbClr val="FFFF00"/>
                </a:solidFill>
              </a:rPr>
              <a:t>will</a:t>
            </a:r>
            <a:r>
              <a:rPr lang="en-US" sz="3000" dirty="0" smtClean="0"/>
              <a:t> to assemble</a:t>
            </a:r>
          </a:p>
          <a:p>
            <a:r>
              <a:rPr lang="en-US" sz="3000" b="1" dirty="0" smtClean="0">
                <a:solidFill>
                  <a:srgbClr val="00B0F0"/>
                </a:solidFill>
              </a:rPr>
              <a:t>Forsaking</a:t>
            </a:r>
            <a:r>
              <a:rPr lang="en-US" sz="3000" dirty="0" smtClean="0"/>
              <a:t> the assembling is </a:t>
            </a:r>
            <a:r>
              <a:rPr lang="en-US" sz="3000" b="1" dirty="0" smtClean="0">
                <a:solidFill>
                  <a:srgbClr val="FFFF00"/>
                </a:solidFill>
              </a:rPr>
              <a:t>willfully</a:t>
            </a:r>
            <a:r>
              <a:rPr lang="en-US" sz="3000" b="1" dirty="0" smtClean="0">
                <a:solidFill>
                  <a:srgbClr val="00FF00"/>
                </a:solidFill>
              </a:rPr>
              <a:t> not assembling</a:t>
            </a:r>
            <a:r>
              <a:rPr lang="en-US" sz="3000" dirty="0" smtClean="0"/>
              <a:t>, especially </a:t>
            </a:r>
            <a:r>
              <a:rPr lang="en-US" sz="3000" b="1" dirty="0" smtClean="0">
                <a:solidFill>
                  <a:srgbClr val="00B0F0"/>
                </a:solidFill>
              </a:rPr>
              <a:t>when able </a:t>
            </a:r>
            <a:r>
              <a:rPr lang="en-US" sz="3000" dirty="0" smtClean="0"/>
              <a:t>to do so</a:t>
            </a:r>
          </a:p>
          <a:p>
            <a:r>
              <a:rPr lang="en-US" sz="3000" dirty="0" smtClean="0"/>
              <a:t>Mutually agreed absence isn’t forsaking </a:t>
            </a:r>
            <a:r>
              <a:rPr lang="en-US" sz="3000" b="1" dirty="0" smtClean="0">
                <a:solidFill>
                  <a:srgbClr val="FF5050"/>
                </a:solidFill>
              </a:rPr>
              <a:t>1 Cor. 7:3-5</a:t>
            </a:r>
          </a:p>
          <a:p>
            <a:r>
              <a:rPr lang="en-US" sz="3000" b="1" dirty="0" smtClean="0">
                <a:solidFill>
                  <a:srgbClr val="00B0F0"/>
                </a:solidFill>
              </a:rPr>
              <a:t>Unaccounted </a:t>
            </a:r>
            <a:r>
              <a:rPr lang="en-US" sz="3000" dirty="0" smtClean="0"/>
              <a:t>absence is forsaking </a:t>
            </a:r>
            <a:r>
              <a:rPr lang="en-US" sz="3000" b="1" dirty="0" smtClean="0">
                <a:solidFill>
                  <a:srgbClr val="FF5050"/>
                </a:solidFill>
              </a:rPr>
              <a:t>Heb. 13:17</a:t>
            </a:r>
          </a:p>
          <a:p>
            <a:r>
              <a:rPr lang="en-US" sz="3000" dirty="0" smtClean="0"/>
              <a:t>How would a </a:t>
            </a:r>
            <a:r>
              <a:rPr lang="en-US" sz="3000" b="1" dirty="0" smtClean="0">
                <a:solidFill>
                  <a:srgbClr val="00B0F0"/>
                </a:solidFill>
              </a:rPr>
              <a:t>parent</a:t>
            </a:r>
            <a:r>
              <a:rPr lang="en-US" sz="3000" dirty="0" smtClean="0"/>
              <a:t> </a:t>
            </a:r>
            <a:r>
              <a:rPr lang="en-US" sz="3000" b="1" dirty="0" smtClean="0">
                <a:solidFill>
                  <a:srgbClr val="00FF00"/>
                </a:solidFill>
              </a:rPr>
              <a:t>react</a:t>
            </a:r>
            <a:r>
              <a:rPr lang="en-US" sz="3000" dirty="0" smtClean="0"/>
              <a:t> to a </a:t>
            </a:r>
            <a:r>
              <a:rPr lang="en-US" sz="3000" b="1" dirty="0" smtClean="0">
                <a:solidFill>
                  <a:srgbClr val="00B0F0"/>
                </a:solidFill>
              </a:rPr>
              <a:t>child</a:t>
            </a:r>
            <a:r>
              <a:rPr lang="en-US" sz="3000" dirty="0" smtClean="0"/>
              <a:t> who is </a:t>
            </a:r>
            <a:r>
              <a:rPr lang="en-US" sz="3000" b="1" dirty="0" smtClean="0">
                <a:solidFill>
                  <a:srgbClr val="00FF00"/>
                </a:solidFill>
              </a:rPr>
              <a:t>absent</a:t>
            </a:r>
            <a:r>
              <a:rPr lang="en-US" sz="3000" dirty="0" smtClean="0"/>
              <a:t> from home for 24 hours then returns </a:t>
            </a:r>
            <a:r>
              <a:rPr lang="en-US" sz="3000" b="1" dirty="0" smtClean="0">
                <a:solidFill>
                  <a:srgbClr val="FF5050"/>
                </a:solidFill>
              </a:rPr>
              <a:t>without explanation</a:t>
            </a:r>
            <a:r>
              <a:rPr lang="en-US" sz="3000" dirty="0" smtClean="0"/>
              <a:t>? </a:t>
            </a:r>
          </a:p>
          <a:p>
            <a:r>
              <a:rPr lang="en-US" sz="3000" b="1" dirty="0" smtClean="0">
                <a:solidFill>
                  <a:srgbClr val="FF5050"/>
                </a:solidFill>
              </a:rPr>
              <a:t>Heb. 10:25 </a:t>
            </a:r>
            <a:r>
              <a:rPr lang="en-US" sz="3000" dirty="0" smtClean="0"/>
              <a:t>applies to morning assemblies </a:t>
            </a:r>
            <a:r>
              <a:rPr lang="en-US" sz="3000" b="1" dirty="0" smtClean="0">
                <a:solidFill>
                  <a:srgbClr val="00B0F0"/>
                </a:solidFill>
              </a:rPr>
              <a:t>only</a:t>
            </a:r>
            <a:r>
              <a:rPr lang="en-US" sz="3000" dirty="0" smtClean="0"/>
              <a:t>?</a:t>
            </a:r>
          </a:p>
          <a:p>
            <a:r>
              <a:rPr lang="en-US" sz="3000" b="1" dirty="0" smtClean="0">
                <a:solidFill>
                  <a:srgbClr val="00B0F0"/>
                </a:solidFill>
              </a:rPr>
              <a:t>Frequency</a:t>
            </a:r>
            <a:r>
              <a:rPr lang="en-US" sz="3000" dirty="0" smtClean="0"/>
              <a:t> </a:t>
            </a:r>
            <a:r>
              <a:rPr lang="en-US" sz="3000" dirty="0" smtClean="0">
                <a:solidFill>
                  <a:srgbClr val="00FF00"/>
                </a:solidFill>
              </a:rPr>
              <a:t>irrelevant</a:t>
            </a:r>
            <a:r>
              <a:rPr lang="en-US" sz="3000" dirty="0" smtClean="0"/>
              <a:t> for </a:t>
            </a:r>
            <a:r>
              <a:rPr lang="en-US" sz="3000" dirty="0" smtClean="0">
                <a:solidFill>
                  <a:srgbClr val="FFFF00"/>
                </a:solidFill>
              </a:rPr>
              <a:t>any</a:t>
            </a:r>
            <a:r>
              <a:rPr lang="en-US" sz="3000" dirty="0" smtClean="0"/>
              <a:t> sin </a:t>
            </a:r>
            <a:r>
              <a:rPr lang="en-US" sz="3000" b="1" dirty="0" smtClean="0">
                <a:solidFill>
                  <a:srgbClr val="FF5050"/>
                </a:solidFill>
              </a:rPr>
              <a:t>James 4:17</a:t>
            </a:r>
            <a:r>
              <a:rPr lang="en-US" sz="3000" dirty="0" smtClean="0"/>
              <a:t> </a:t>
            </a:r>
            <a:endParaRPr lang="en-US" sz="3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354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Why Are We Here This Morning?</vt:lpstr>
      <vt:lpstr>WHAT MORE WILL IT TAKE  TO GET US TO BE HERE TONIGHT?</vt:lpstr>
      <vt:lpstr>What More Do We Need To Be Here Tonight?</vt:lpstr>
      <vt:lpstr>What More Do We Need To Be Here Tonight?</vt:lpstr>
      <vt:lpstr>Forsaking vs. Absence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3</cp:revision>
  <dcterms:created xsi:type="dcterms:W3CDTF">2013-04-20T17:38:59Z</dcterms:created>
  <dcterms:modified xsi:type="dcterms:W3CDTF">2013-04-20T23:04:57Z</dcterms:modified>
</cp:coreProperties>
</file>