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06CB-C2F9-4AD1-8619-906D7B91603E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794DD-3A1D-4030-B9ED-0A659E7CC7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3354F-0657-4D67-8918-E69B85005FD2}" type="datetimeFigureOut">
              <a:rPr lang="en-US" smtClean="0"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9D6B-9E28-4E13-8570-066407B0AA3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SPIRITUAL-MINDEDNESS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COLOSSIANS 3:1-4, 15-17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Spiritual-mindedness – </a:t>
            </a:r>
            <a:r>
              <a:rPr lang="en-US" b="1" dirty="0" smtClean="0">
                <a:solidFill>
                  <a:srgbClr val="FF00FF"/>
                </a:solidFill>
              </a:rPr>
              <a:t>Col. 3:1-2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If raised with Christ </a:t>
            </a:r>
            <a:r>
              <a:rPr lang="en-US" dirty="0" smtClean="0"/>
              <a:t>see </a:t>
            </a:r>
            <a:r>
              <a:rPr lang="en-US" b="1" dirty="0" smtClean="0">
                <a:solidFill>
                  <a:srgbClr val="FF00FF"/>
                </a:solidFill>
              </a:rPr>
              <a:t>2:11-13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Seek those things which are </a:t>
            </a:r>
            <a:r>
              <a:rPr lang="en-US" b="1" dirty="0" smtClean="0">
                <a:solidFill>
                  <a:srgbClr val="00FF00"/>
                </a:solidFill>
              </a:rPr>
              <a:t>above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Mt 6:33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Where </a:t>
            </a:r>
            <a:r>
              <a:rPr lang="en-US" b="1" dirty="0" smtClean="0">
                <a:solidFill>
                  <a:srgbClr val="00FF00"/>
                </a:solidFill>
              </a:rPr>
              <a:t>Christ</a:t>
            </a:r>
            <a:r>
              <a:rPr lang="en-US" dirty="0" smtClean="0">
                <a:solidFill>
                  <a:srgbClr val="FFFF00"/>
                </a:solidFill>
              </a:rPr>
              <a:t> is </a:t>
            </a:r>
            <a:r>
              <a:rPr lang="en-US" b="1" dirty="0" smtClean="0">
                <a:solidFill>
                  <a:srgbClr val="FF00FF"/>
                </a:solidFill>
              </a:rPr>
              <a:t>Mt 6:19-21 </a:t>
            </a:r>
            <a:r>
              <a:rPr lang="en-US" dirty="0" smtClean="0">
                <a:solidFill>
                  <a:srgbClr val="FFFF00"/>
                </a:solidFill>
              </a:rPr>
              <a:t>sitting at God’s right hand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in Heaven </a:t>
            </a:r>
          </a:p>
          <a:p>
            <a:r>
              <a:rPr lang="en-US" dirty="0" smtClean="0"/>
              <a:t>Christ is the object of our faith and affection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Set your </a:t>
            </a:r>
            <a:r>
              <a:rPr lang="en-US" b="1" dirty="0" smtClean="0">
                <a:solidFill>
                  <a:srgbClr val="00FF00"/>
                </a:solidFill>
              </a:rPr>
              <a:t>mind</a:t>
            </a:r>
            <a:r>
              <a:rPr lang="en-US" dirty="0" smtClean="0">
                <a:solidFill>
                  <a:srgbClr val="FFFF00"/>
                </a:solidFill>
              </a:rPr>
              <a:t> on things above </a:t>
            </a:r>
            <a:r>
              <a:rPr lang="en-US" dirty="0" smtClean="0"/>
              <a:t>spiritual attitude </a:t>
            </a:r>
            <a:r>
              <a:rPr lang="en-US" b="1" dirty="0" smtClean="0">
                <a:solidFill>
                  <a:srgbClr val="FF00FF"/>
                </a:solidFill>
              </a:rPr>
              <a:t>Phil. 2:2,5; 3:15,19; 4:2 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unity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FF"/>
                </a:solidFill>
              </a:rPr>
              <a:t>Rm</a:t>
            </a:r>
            <a:r>
              <a:rPr lang="en-US" b="1" dirty="0" smtClean="0">
                <a:solidFill>
                  <a:srgbClr val="FF00FF"/>
                </a:solidFill>
              </a:rPr>
              <a:t> 12:16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Not on things on the earth </a:t>
            </a:r>
            <a:r>
              <a:rPr lang="en-US" b="1" dirty="0" smtClean="0">
                <a:solidFill>
                  <a:srgbClr val="FF00FF"/>
                </a:solidFill>
              </a:rPr>
              <a:t>1 Pt 2:11-12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Carnal-mindedness destroys unity 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Spiritual-mindedness – </a:t>
            </a:r>
            <a:r>
              <a:rPr lang="en-US" b="1" dirty="0" smtClean="0">
                <a:solidFill>
                  <a:srgbClr val="FF00FF"/>
                </a:solidFill>
              </a:rPr>
              <a:t>Col. 3:3-4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 you died </a:t>
            </a:r>
            <a:r>
              <a:rPr lang="en-US" dirty="0" smtClean="0"/>
              <a:t>see</a:t>
            </a:r>
            <a:r>
              <a:rPr lang="en-US" b="1" dirty="0" smtClean="0">
                <a:solidFill>
                  <a:srgbClr val="FF00FF"/>
                </a:solidFill>
              </a:rPr>
              <a:t> v.9 </a:t>
            </a:r>
            <a:r>
              <a:rPr lang="en-US" dirty="0" smtClean="0"/>
              <a:t>How?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err="1" smtClean="0">
                <a:solidFill>
                  <a:srgbClr val="FF00FF"/>
                </a:solidFill>
              </a:rPr>
              <a:t>Rm</a:t>
            </a:r>
            <a:r>
              <a:rPr lang="en-US" b="1" dirty="0" smtClean="0">
                <a:solidFill>
                  <a:srgbClr val="FF00FF"/>
                </a:solidFill>
              </a:rPr>
              <a:t> 6:3-6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And your </a:t>
            </a:r>
            <a:r>
              <a:rPr lang="en-US" b="1" dirty="0" smtClean="0">
                <a:solidFill>
                  <a:srgbClr val="00FF00"/>
                </a:solidFill>
              </a:rPr>
              <a:t>life</a:t>
            </a:r>
            <a:r>
              <a:rPr lang="en-US" dirty="0" smtClean="0">
                <a:solidFill>
                  <a:srgbClr val="FFFF00"/>
                </a:solidFill>
              </a:rPr>
              <a:t> is hidden </a:t>
            </a:r>
            <a:r>
              <a:rPr lang="en-US" b="1" dirty="0" smtClean="0">
                <a:solidFill>
                  <a:srgbClr val="00FF00"/>
                </a:solidFill>
              </a:rPr>
              <a:t>in Christ </a:t>
            </a:r>
            <a:r>
              <a:rPr lang="en-US" dirty="0" smtClean="0">
                <a:solidFill>
                  <a:srgbClr val="FFFF00"/>
                </a:solidFill>
              </a:rPr>
              <a:t>in God </a:t>
            </a:r>
          </a:p>
          <a:p>
            <a:r>
              <a:rPr lang="en-US" dirty="0" smtClean="0"/>
              <a:t>We are in Christ; He is in us </a:t>
            </a:r>
            <a:r>
              <a:rPr lang="en-US" b="1" dirty="0" smtClean="0">
                <a:solidFill>
                  <a:srgbClr val="FF00FF"/>
                </a:solidFill>
              </a:rPr>
              <a:t>Col. 1:27</a:t>
            </a:r>
          </a:p>
          <a:p>
            <a:r>
              <a:rPr lang="en-US" dirty="0" smtClean="0"/>
              <a:t>S</a:t>
            </a:r>
            <a:r>
              <a:rPr lang="en-US" dirty="0" smtClean="0"/>
              <a:t>till </a:t>
            </a:r>
            <a:r>
              <a:rPr lang="en-US" b="1" dirty="0" smtClean="0">
                <a:solidFill>
                  <a:srgbClr val="00B0F0"/>
                </a:solidFill>
              </a:rPr>
              <a:t>alive</a:t>
            </a:r>
            <a:r>
              <a:rPr lang="en-US" dirty="0" smtClean="0"/>
              <a:t> to God not to world </a:t>
            </a:r>
            <a:r>
              <a:rPr lang="en-US" b="1" dirty="0" err="1" smtClean="0">
                <a:solidFill>
                  <a:srgbClr val="FF00FF"/>
                </a:solidFill>
              </a:rPr>
              <a:t>Rm</a:t>
            </a:r>
            <a:r>
              <a:rPr lang="en-US" b="1" dirty="0" smtClean="0">
                <a:solidFill>
                  <a:srgbClr val="FF00FF"/>
                </a:solidFill>
              </a:rPr>
              <a:t> 6:11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Pt 4:1-5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When Christ our life appears,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</a:t>
            </a:r>
            <a:r>
              <a:rPr lang="en-US" b="1" dirty="0" err="1" smtClean="0">
                <a:solidFill>
                  <a:srgbClr val="FF00FF"/>
                </a:solidFill>
              </a:rPr>
              <a:t>Th</a:t>
            </a:r>
            <a:r>
              <a:rPr lang="en-US" b="1" dirty="0" smtClean="0">
                <a:solidFill>
                  <a:srgbClr val="FF00FF"/>
                </a:solidFill>
              </a:rPr>
              <a:t> 5:1-11 </a:t>
            </a:r>
            <a:r>
              <a:rPr lang="en-US" dirty="0" smtClean="0"/>
              <a:t>don’t know </a:t>
            </a:r>
            <a:r>
              <a:rPr lang="en-US" b="1" dirty="0" smtClean="0">
                <a:solidFill>
                  <a:srgbClr val="00FF00"/>
                </a:solidFill>
              </a:rPr>
              <a:t>when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Then you also will appear with Him in glory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</a:t>
            </a:r>
            <a:r>
              <a:rPr lang="en-US" b="1" dirty="0" err="1" smtClean="0">
                <a:solidFill>
                  <a:srgbClr val="FF00FF"/>
                </a:solidFill>
              </a:rPr>
              <a:t>Th</a:t>
            </a:r>
            <a:r>
              <a:rPr lang="en-US" b="1" dirty="0" smtClean="0">
                <a:solidFill>
                  <a:srgbClr val="FF00FF"/>
                </a:solidFill>
              </a:rPr>
              <a:t> 4:13-18, Mt 10:32-33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John 3:1-3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Spiritual-mindedness – </a:t>
            </a:r>
            <a:r>
              <a:rPr lang="en-US" b="1" dirty="0" smtClean="0">
                <a:solidFill>
                  <a:srgbClr val="FF00FF"/>
                </a:solidFill>
              </a:rPr>
              <a:t>Col. 3:15-16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Let the </a:t>
            </a:r>
            <a:r>
              <a:rPr lang="en-US" b="1" dirty="0" smtClean="0">
                <a:solidFill>
                  <a:srgbClr val="00FF00"/>
                </a:solidFill>
              </a:rPr>
              <a:t>peace</a:t>
            </a:r>
            <a:r>
              <a:rPr lang="en-US" dirty="0" smtClean="0">
                <a:solidFill>
                  <a:srgbClr val="FFFF00"/>
                </a:solidFill>
              </a:rPr>
              <a:t> of God </a:t>
            </a:r>
            <a:r>
              <a:rPr lang="en-US" b="1" dirty="0" smtClean="0">
                <a:solidFill>
                  <a:srgbClr val="00FF00"/>
                </a:solidFill>
              </a:rPr>
              <a:t>rule</a:t>
            </a:r>
            <a:r>
              <a:rPr lang="en-US" dirty="0" smtClean="0">
                <a:solidFill>
                  <a:srgbClr val="FFFF00"/>
                </a:solidFill>
              </a:rPr>
              <a:t> your hearts </a:t>
            </a:r>
            <a:r>
              <a:rPr lang="en-US" b="1" dirty="0" smtClean="0">
                <a:solidFill>
                  <a:srgbClr val="FF00FF"/>
                </a:solidFill>
              </a:rPr>
              <a:t>v.15</a:t>
            </a:r>
          </a:p>
          <a:p>
            <a:r>
              <a:rPr lang="en-US" dirty="0" smtClean="0"/>
              <a:t>Location of </a:t>
            </a:r>
            <a:r>
              <a:rPr lang="en-US" b="1" dirty="0" smtClean="0">
                <a:solidFill>
                  <a:srgbClr val="00B0F0"/>
                </a:solidFill>
              </a:rPr>
              <a:t>peace</a:t>
            </a:r>
            <a:r>
              <a:rPr lang="en-US" dirty="0" smtClean="0"/>
              <a:t> is the </a:t>
            </a:r>
            <a:r>
              <a:rPr lang="en-US" b="1" dirty="0" smtClean="0">
                <a:solidFill>
                  <a:srgbClr val="00B0F0"/>
                </a:solidFill>
              </a:rPr>
              <a:t>one body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Be </a:t>
            </a:r>
            <a:r>
              <a:rPr lang="en-US" b="1" dirty="0" smtClean="0">
                <a:solidFill>
                  <a:srgbClr val="00FF00"/>
                </a:solidFill>
              </a:rPr>
              <a:t>thankful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v.15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Let the word of Christ dwell in you richly </a:t>
            </a:r>
            <a:r>
              <a:rPr lang="en-US" b="1" dirty="0" smtClean="0">
                <a:solidFill>
                  <a:srgbClr val="FF00FF"/>
                </a:solidFill>
              </a:rPr>
              <a:t>1:9-11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all wisdom </a:t>
            </a:r>
            <a:r>
              <a:rPr lang="en-US" b="1" dirty="0" smtClean="0">
                <a:solidFill>
                  <a:srgbClr val="FF00FF"/>
                </a:solidFill>
              </a:rPr>
              <a:t>Phil. 1:9-11 </a:t>
            </a:r>
            <a:r>
              <a:rPr lang="en-US" dirty="0" smtClean="0"/>
              <a:t>correct </a:t>
            </a:r>
            <a:r>
              <a:rPr lang="en-US" b="1" dirty="0" smtClean="0">
                <a:solidFill>
                  <a:srgbClr val="00B0F0"/>
                </a:solidFill>
              </a:rPr>
              <a:t>application</a:t>
            </a:r>
          </a:p>
          <a:p>
            <a:r>
              <a:rPr lang="en-US" dirty="0" smtClean="0"/>
              <a:t>Expressed in </a:t>
            </a:r>
            <a:r>
              <a:rPr lang="en-US" b="1" dirty="0" smtClean="0">
                <a:solidFill>
                  <a:srgbClr val="00B0F0"/>
                </a:solidFill>
              </a:rPr>
              <a:t>worship </a:t>
            </a:r>
          </a:p>
          <a:p>
            <a:r>
              <a:rPr lang="en-US" dirty="0" smtClean="0"/>
              <a:t>Teaching and admonishing by</a:t>
            </a:r>
            <a:r>
              <a:rPr lang="en-US" b="1" dirty="0" smtClean="0">
                <a:solidFill>
                  <a:srgbClr val="00B0F0"/>
                </a:solidFill>
              </a:rPr>
              <a:t> singing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FF00"/>
                </a:solidFill>
              </a:rPr>
              <a:t>grace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in our hearts to the Lord</a:t>
            </a:r>
          </a:p>
          <a:p>
            <a:r>
              <a:rPr lang="en-US" dirty="0" smtClean="0"/>
              <a:t>Spiritual </a:t>
            </a:r>
            <a:r>
              <a:rPr lang="en-US" b="1" dirty="0" smtClean="0">
                <a:solidFill>
                  <a:srgbClr val="00B0F0"/>
                </a:solidFill>
              </a:rPr>
              <a:t>heart</a:t>
            </a:r>
            <a:r>
              <a:rPr lang="en-US" dirty="0" smtClean="0"/>
              <a:t> is the </a:t>
            </a:r>
            <a:r>
              <a:rPr lang="en-US" b="1" dirty="0" smtClean="0">
                <a:solidFill>
                  <a:srgbClr val="00B0F0"/>
                </a:solidFill>
              </a:rPr>
              <a:t>spiritual instrument </a:t>
            </a:r>
            <a:r>
              <a:rPr lang="en-US" dirty="0" smtClean="0"/>
              <a:t>that praises God </a:t>
            </a:r>
            <a:r>
              <a:rPr lang="en-US" b="1" dirty="0" smtClean="0">
                <a:solidFill>
                  <a:srgbClr val="FF00FF"/>
                </a:solidFill>
              </a:rPr>
              <a:t>Eph. 5:19</a:t>
            </a: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Spiritual-mindedness – </a:t>
            </a:r>
            <a:r>
              <a:rPr lang="en-US" b="1" dirty="0" smtClean="0">
                <a:solidFill>
                  <a:srgbClr val="FF00FF"/>
                </a:solidFill>
              </a:rPr>
              <a:t>Col. 3:17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Whatever you do in </a:t>
            </a:r>
            <a:r>
              <a:rPr lang="en-US" b="1" dirty="0" smtClean="0">
                <a:solidFill>
                  <a:srgbClr val="00FF00"/>
                </a:solidFill>
              </a:rPr>
              <a:t>word </a:t>
            </a:r>
            <a:r>
              <a:rPr lang="en-US" b="1" dirty="0" smtClean="0">
                <a:solidFill>
                  <a:srgbClr val="FF00FF"/>
                </a:solidFill>
              </a:rPr>
              <a:t>2 </a:t>
            </a:r>
            <a:r>
              <a:rPr lang="en-US" b="1" dirty="0" err="1" smtClean="0">
                <a:solidFill>
                  <a:srgbClr val="FF00FF"/>
                </a:solidFill>
              </a:rPr>
              <a:t>Th</a:t>
            </a:r>
            <a:r>
              <a:rPr lang="en-US" b="1" dirty="0" smtClean="0">
                <a:solidFill>
                  <a:srgbClr val="FF00FF"/>
                </a:solidFill>
              </a:rPr>
              <a:t> 2:17, Eph. 4:15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Or in </a:t>
            </a:r>
            <a:r>
              <a:rPr lang="en-US" b="1" dirty="0" smtClean="0">
                <a:solidFill>
                  <a:srgbClr val="00FF00"/>
                </a:solidFill>
              </a:rPr>
              <a:t>deed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b="1" dirty="0" err="1" smtClean="0">
                <a:solidFill>
                  <a:srgbClr val="FF00FF"/>
                </a:solidFill>
              </a:rPr>
              <a:t>Jn</a:t>
            </a:r>
            <a:r>
              <a:rPr lang="en-US" b="1" dirty="0" smtClean="0">
                <a:solidFill>
                  <a:srgbClr val="FF00FF"/>
                </a:solidFill>
              </a:rPr>
              <a:t> 13:17 </a:t>
            </a:r>
            <a:r>
              <a:rPr lang="en-US" dirty="0" smtClean="0"/>
              <a:t>blessed in </a:t>
            </a:r>
            <a:r>
              <a:rPr lang="en-US" b="1" dirty="0" smtClean="0">
                <a:solidFill>
                  <a:srgbClr val="00B0F0"/>
                </a:solidFill>
              </a:rPr>
              <a:t>doing </a:t>
            </a:r>
            <a:r>
              <a:rPr lang="en-US" dirty="0" smtClean="0"/>
              <a:t>over knowing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Do all in the name of the Lord Jesus</a:t>
            </a:r>
          </a:p>
          <a:p>
            <a:r>
              <a:rPr lang="en-US" dirty="0" smtClean="0"/>
              <a:t>Do </a:t>
            </a:r>
            <a:r>
              <a:rPr lang="en-US" b="1" dirty="0" smtClean="0">
                <a:solidFill>
                  <a:srgbClr val="00B0F0"/>
                </a:solidFill>
              </a:rPr>
              <a:t>all </a:t>
            </a:r>
            <a:r>
              <a:rPr lang="en-US" dirty="0" smtClean="0"/>
              <a:t>He has </a:t>
            </a:r>
            <a:r>
              <a:rPr lang="en-US" b="1" dirty="0" smtClean="0">
                <a:solidFill>
                  <a:srgbClr val="00B0F0"/>
                </a:solidFill>
              </a:rPr>
              <a:t>authorized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FF00"/>
                </a:solidFill>
              </a:rPr>
              <a:t>do no less</a:t>
            </a:r>
            <a:r>
              <a:rPr lang="en-US" dirty="0" smtClean="0"/>
              <a:t>) </a:t>
            </a:r>
            <a:r>
              <a:rPr lang="en-US" b="1" dirty="0" err="1" smtClean="0">
                <a:solidFill>
                  <a:srgbClr val="FF00FF"/>
                </a:solidFill>
              </a:rPr>
              <a:t>Jm</a:t>
            </a:r>
            <a:r>
              <a:rPr lang="en-US" b="1" dirty="0" smtClean="0">
                <a:solidFill>
                  <a:srgbClr val="FF00FF"/>
                </a:solidFill>
              </a:rPr>
              <a:t> 4:17</a:t>
            </a:r>
          </a:p>
          <a:p>
            <a:r>
              <a:rPr lang="en-US" dirty="0" smtClean="0"/>
              <a:t>All we do must be authorized by Him (</a:t>
            </a:r>
            <a:r>
              <a:rPr lang="en-US" dirty="0" smtClean="0">
                <a:solidFill>
                  <a:srgbClr val="00FF00"/>
                </a:solidFill>
              </a:rPr>
              <a:t>do no more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FF"/>
                </a:solidFill>
              </a:rPr>
              <a:t>Mt 7:21-23; 15:9,13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Giving </a:t>
            </a:r>
            <a:r>
              <a:rPr lang="en-US" b="1" dirty="0" smtClean="0">
                <a:solidFill>
                  <a:srgbClr val="00FF00"/>
                </a:solidFill>
              </a:rPr>
              <a:t>thanks</a:t>
            </a:r>
            <a:r>
              <a:rPr lang="en-US" dirty="0" smtClean="0">
                <a:solidFill>
                  <a:srgbClr val="FFFF00"/>
                </a:solidFill>
              </a:rPr>
              <a:t> to God the Father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Through Him </a:t>
            </a:r>
            <a:r>
              <a:rPr lang="en-US" b="1" dirty="0" smtClean="0">
                <a:solidFill>
                  <a:srgbClr val="FF00FF"/>
                </a:solidFill>
              </a:rPr>
              <a:t>1 Tm 2:1-5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Be raised with Christ today </a:t>
            </a:r>
            <a:r>
              <a:rPr lang="en-US" b="1" dirty="0" smtClean="0">
                <a:solidFill>
                  <a:srgbClr val="FF00FF"/>
                </a:solidFill>
              </a:rPr>
              <a:t>Col. 2:12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4905</TotalTime>
  <Words>307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SPIRITUAL-MINDEDNESS</vt:lpstr>
      <vt:lpstr>Spiritual-mindedness – Col. 3:1-2</vt:lpstr>
      <vt:lpstr>Spiritual-mindedness – Col. 3:3-4</vt:lpstr>
      <vt:lpstr>Spiritual-mindedness – Col. 3:15-16</vt:lpstr>
      <vt:lpstr>Spiritual-mindedness – Col. 3:17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Hamilton</dc:creator>
  <cp:lastModifiedBy>James Hamilton</cp:lastModifiedBy>
  <cp:revision>20</cp:revision>
  <dcterms:created xsi:type="dcterms:W3CDTF">2012-03-21T17:43:25Z</dcterms:created>
  <dcterms:modified xsi:type="dcterms:W3CDTF">2012-03-25T03:29:19Z</dcterms:modified>
</cp:coreProperties>
</file>