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5121-DA57-47B6-99B1-506015FDF64C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6DD2-B28A-4770-9769-7E33433574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SOLOMON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Solomon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Son of David (type of Christ—</a:t>
            </a:r>
            <a:r>
              <a:rPr lang="en-US" b="1" dirty="0" smtClean="0">
                <a:solidFill>
                  <a:srgbClr val="FF00FF"/>
                </a:solidFill>
              </a:rPr>
              <a:t>Matt. 1:1, 12:42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Chronicles 22:5-16</a:t>
            </a:r>
          </a:p>
          <a:p>
            <a:r>
              <a:rPr lang="en-US" dirty="0" smtClean="0"/>
              <a:t>David taught him to love </a:t>
            </a:r>
            <a:r>
              <a:rPr lang="en-US" b="1" dirty="0" smtClean="0">
                <a:solidFill>
                  <a:srgbClr val="00B0F0"/>
                </a:solidFill>
              </a:rPr>
              <a:t>wisdom </a:t>
            </a:r>
            <a:r>
              <a:rPr lang="en-US" b="1" dirty="0" smtClean="0">
                <a:solidFill>
                  <a:srgbClr val="FF00FF"/>
                </a:solidFill>
              </a:rPr>
              <a:t>v.12, Prov. </a:t>
            </a:r>
            <a:r>
              <a:rPr lang="en-US" b="1" dirty="0">
                <a:solidFill>
                  <a:srgbClr val="FF00FF"/>
                </a:solidFill>
              </a:rPr>
              <a:t>4</a:t>
            </a:r>
            <a:r>
              <a:rPr lang="en-US" b="1" dirty="0" smtClean="0">
                <a:solidFill>
                  <a:srgbClr val="FF00FF"/>
                </a:solidFill>
              </a:rPr>
              <a:t>:3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Chron. 1:1-12</a:t>
            </a:r>
          </a:p>
          <a:p>
            <a:r>
              <a:rPr lang="en-US" dirty="0" smtClean="0"/>
              <a:t>He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asked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God for wisdom </a:t>
            </a:r>
            <a:r>
              <a:rPr lang="en-US" b="1" dirty="0" smtClean="0">
                <a:solidFill>
                  <a:srgbClr val="FF00FF"/>
                </a:solidFill>
              </a:rPr>
              <a:t>James 1:5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After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making most important decision without God </a:t>
            </a:r>
            <a:r>
              <a:rPr lang="en-US" b="1" dirty="0" smtClean="0">
                <a:solidFill>
                  <a:srgbClr val="FF00FF"/>
                </a:solidFill>
              </a:rPr>
              <a:t>1 Kings 3:1-5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Fear of the Lord is the beginning of wisdom </a:t>
            </a:r>
            <a:r>
              <a:rPr lang="en-US" b="1" dirty="0" smtClean="0">
                <a:solidFill>
                  <a:srgbClr val="FF00FF"/>
                </a:solidFill>
              </a:rPr>
              <a:t>Prov. 1:7</a:t>
            </a:r>
          </a:p>
          <a:p>
            <a:r>
              <a:rPr lang="en-US" dirty="0" smtClean="0"/>
              <a:t>David’s final advice </a:t>
            </a:r>
            <a:r>
              <a:rPr lang="en-US" b="1" dirty="0" smtClean="0">
                <a:solidFill>
                  <a:srgbClr val="FF00FF"/>
                </a:solidFill>
              </a:rPr>
              <a:t>1 Kings 2:2-9</a:t>
            </a:r>
          </a:p>
          <a:p>
            <a:r>
              <a:rPr lang="en-US" dirty="0" smtClean="0"/>
              <a:t>Solomon ties up loose ends </a:t>
            </a:r>
            <a:r>
              <a:rPr lang="en-US" b="1" dirty="0" smtClean="0">
                <a:solidFill>
                  <a:srgbClr val="FF00FF"/>
                </a:solidFill>
              </a:rPr>
              <a:t>1 Kings 1-2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Solomon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/>
              <a:t>Famous for wisdom—God was glorified </a:t>
            </a:r>
            <a:r>
              <a:rPr lang="en-US" b="1" dirty="0" smtClean="0">
                <a:solidFill>
                  <a:srgbClr val="FF00FF"/>
                </a:solidFill>
              </a:rPr>
              <a:t>1 Kings 10:9, Deut. 4:5-7 </a:t>
            </a:r>
          </a:p>
          <a:p>
            <a:r>
              <a:rPr lang="en-US" dirty="0" smtClean="0"/>
              <a:t>Famous for foolishness </a:t>
            </a:r>
            <a:r>
              <a:rPr lang="en-US" b="1" dirty="0" smtClean="0">
                <a:solidFill>
                  <a:srgbClr val="FF00FF"/>
                </a:solidFill>
              </a:rPr>
              <a:t>1 Kings 11:1-8</a:t>
            </a:r>
          </a:p>
          <a:p>
            <a:r>
              <a:rPr lang="en-US" dirty="0" smtClean="0"/>
              <a:t>Even strong men defeated by women </a:t>
            </a:r>
            <a:r>
              <a:rPr lang="en-US" b="1" dirty="0" smtClean="0">
                <a:solidFill>
                  <a:srgbClr val="FF00FF"/>
                </a:solidFill>
              </a:rPr>
              <a:t>Prov. 7:26</a:t>
            </a:r>
          </a:p>
          <a:p>
            <a:r>
              <a:rPr lang="en-US" dirty="0" smtClean="0"/>
              <a:t>Wrote </a:t>
            </a:r>
            <a:r>
              <a:rPr lang="en-US" b="1" dirty="0" smtClean="0">
                <a:solidFill>
                  <a:srgbClr val="00FF00"/>
                </a:solidFill>
              </a:rPr>
              <a:t>Proverbs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Ecclesiastes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FF00FF"/>
                </a:solidFill>
              </a:rPr>
              <a:t> Song of Solomon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Properly applied knowledge: family, work, money, people, character, service to God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Purpose of life </a:t>
            </a:r>
            <a:r>
              <a:rPr lang="en-US" b="1" dirty="0" smtClean="0">
                <a:solidFill>
                  <a:srgbClr val="FF00FF"/>
                </a:solidFill>
              </a:rPr>
              <a:t>Eccl. 12:1-14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Joy of life</a:t>
            </a:r>
          </a:p>
          <a:p>
            <a:r>
              <a:rPr lang="en-US" dirty="0" smtClean="0"/>
              <a:t>Jesus came to give abundant life </a:t>
            </a:r>
            <a:r>
              <a:rPr lang="en-US" b="1" dirty="0" smtClean="0">
                <a:solidFill>
                  <a:srgbClr val="FF00FF"/>
                </a:solidFill>
              </a:rPr>
              <a:t>John 10:11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SOLOMON</vt:lpstr>
      <vt:lpstr>Solomon</vt:lpstr>
      <vt:lpstr>Solomon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SOLOMON</dc:title>
  <dc:creator>James Hamilton</dc:creator>
  <cp:lastModifiedBy>James Hamilton</cp:lastModifiedBy>
  <cp:revision>7</cp:revision>
  <dcterms:created xsi:type="dcterms:W3CDTF">2011-08-07T03:24:13Z</dcterms:created>
  <dcterms:modified xsi:type="dcterms:W3CDTF">2011-08-07T04:31:39Z</dcterms:modified>
</cp:coreProperties>
</file>