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5"/>
  </p:handout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936" y="7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12F0FF-1C32-4D98-BEFB-135DA8032FDF}" type="datetimeFigureOut">
              <a:rPr lang="en-US" smtClean="0"/>
              <a:t>6/4/2011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D25E5A-7204-43A1-8971-BEC3F0C3320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A23D3-0F72-45ED-8488-74F4736158C7}" type="datetimeFigureOut">
              <a:rPr lang="en-US" smtClean="0"/>
              <a:t>6/1/2011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819C6-F5D8-4AA9-819F-1C6EE470A1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A23D3-0F72-45ED-8488-74F4736158C7}" type="datetimeFigureOut">
              <a:rPr lang="en-US" smtClean="0"/>
              <a:t>6/1/2011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819C6-F5D8-4AA9-819F-1C6EE470A1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A23D3-0F72-45ED-8488-74F4736158C7}" type="datetimeFigureOut">
              <a:rPr lang="en-US" smtClean="0"/>
              <a:t>6/1/2011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819C6-F5D8-4AA9-819F-1C6EE470A1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A23D3-0F72-45ED-8488-74F4736158C7}" type="datetimeFigureOut">
              <a:rPr lang="en-US" smtClean="0"/>
              <a:t>6/1/2011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819C6-F5D8-4AA9-819F-1C6EE470A1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A23D3-0F72-45ED-8488-74F4736158C7}" type="datetimeFigureOut">
              <a:rPr lang="en-US" smtClean="0"/>
              <a:t>6/1/2011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819C6-F5D8-4AA9-819F-1C6EE470A1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A23D3-0F72-45ED-8488-74F4736158C7}" type="datetimeFigureOut">
              <a:rPr lang="en-US" smtClean="0"/>
              <a:t>6/1/2011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819C6-F5D8-4AA9-819F-1C6EE470A1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A23D3-0F72-45ED-8488-74F4736158C7}" type="datetimeFigureOut">
              <a:rPr lang="en-US" smtClean="0"/>
              <a:t>6/1/2011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819C6-F5D8-4AA9-819F-1C6EE470A1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A23D3-0F72-45ED-8488-74F4736158C7}" type="datetimeFigureOut">
              <a:rPr lang="en-US" smtClean="0"/>
              <a:t>6/1/2011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819C6-F5D8-4AA9-819F-1C6EE470A1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A23D3-0F72-45ED-8488-74F4736158C7}" type="datetimeFigureOut">
              <a:rPr lang="en-US" smtClean="0"/>
              <a:t>6/1/2011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819C6-F5D8-4AA9-819F-1C6EE470A1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A23D3-0F72-45ED-8488-74F4736158C7}" type="datetimeFigureOut">
              <a:rPr lang="en-US" smtClean="0"/>
              <a:t>6/1/2011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819C6-F5D8-4AA9-819F-1C6EE470A1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A23D3-0F72-45ED-8488-74F4736158C7}" type="datetimeFigureOut">
              <a:rPr lang="en-US" smtClean="0"/>
              <a:t>6/1/2011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819C6-F5D8-4AA9-819F-1C6EE470A1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5A23D3-0F72-45ED-8488-74F4736158C7}" type="datetimeFigureOut">
              <a:rPr lang="en-US" smtClean="0"/>
              <a:t>6/1/2011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D819C6-F5D8-4AA9-819F-1C6EE470A189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SAMUEL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b="1" dirty="0" smtClean="0"/>
              <a:t>Samuel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867400"/>
          </a:xfrm>
        </p:spPr>
        <p:txBody>
          <a:bodyPr/>
          <a:lstStyle/>
          <a:p>
            <a:r>
              <a:rPr lang="en-US" dirty="0" smtClean="0"/>
              <a:t>Providential birth </a:t>
            </a:r>
            <a:r>
              <a:rPr lang="en-US" b="1" dirty="0" smtClean="0">
                <a:solidFill>
                  <a:srgbClr val="FF00FF"/>
                </a:solidFill>
              </a:rPr>
              <a:t>1:1-2:11</a:t>
            </a:r>
          </a:p>
          <a:p>
            <a:r>
              <a:rPr lang="en-US" dirty="0" smtClean="0"/>
              <a:t>Godly childhood </a:t>
            </a:r>
            <a:r>
              <a:rPr lang="en-US" b="1" dirty="0" smtClean="0">
                <a:solidFill>
                  <a:srgbClr val="FF00FF"/>
                </a:solidFill>
              </a:rPr>
              <a:t>2:11-3:17</a:t>
            </a:r>
          </a:p>
          <a:p>
            <a:r>
              <a:rPr lang="en-US" dirty="0" smtClean="0"/>
              <a:t>Special prophet </a:t>
            </a:r>
            <a:r>
              <a:rPr lang="en-US" b="1" dirty="0" smtClean="0">
                <a:solidFill>
                  <a:srgbClr val="FF00FF"/>
                </a:solidFill>
              </a:rPr>
              <a:t>3:19-4:1, Acts 3:24, Jeremiah 15:1 </a:t>
            </a:r>
            <a:r>
              <a:rPr lang="en-US" b="1" dirty="0" smtClean="0">
                <a:solidFill>
                  <a:srgbClr val="00B0F0"/>
                </a:solidFill>
              </a:rPr>
              <a:t>intercessor</a:t>
            </a:r>
            <a:r>
              <a:rPr lang="en-US" b="1" dirty="0" smtClean="0">
                <a:solidFill>
                  <a:srgbClr val="FF00FF"/>
                </a:solidFill>
              </a:rPr>
              <a:t> Psalm 99:6</a:t>
            </a:r>
          </a:p>
          <a:p>
            <a:r>
              <a:rPr lang="en-US" dirty="0" smtClean="0"/>
              <a:t>Judge over Israel </a:t>
            </a:r>
            <a:r>
              <a:rPr lang="en-US" b="1" dirty="0" smtClean="0">
                <a:solidFill>
                  <a:srgbClr val="FF00FF"/>
                </a:solidFill>
              </a:rPr>
              <a:t>7:2-6</a:t>
            </a:r>
          </a:p>
          <a:p>
            <a:r>
              <a:rPr lang="en-US" dirty="0" smtClean="0"/>
              <a:t>Spiritual deliverance </a:t>
            </a:r>
            <a:r>
              <a:rPr lang="en-US" b="1" dirty="0" smtClean="0">
                <a:solidFill>
                  <a:srgbClr val="FF00FF"/>
                </a:solidFill>
              </a:rPr>
              <a:t>v.6</a:t>
            </a:r>
          </a:p>
          <a:p>
            <a:r>
              <a:rPr lang="en-US" dirty="0" smtClean="0"/>
              <a:t>Physical deliverance based on spiritual warfare </a:t>
            </a:r>
            <a:r>
              <a:rPr lang="en-US" b="1" dirty="0" smtClean="0">
                <a:solidFill>
                  <a:srgbClr val="FF00FF"/>
                </a:solidFill>
              </a:rPr>
              <a:t>7:7-12</a:t>
            </a:r>
          </a:p>
          <a:p>
            <a:r>
              <a:rPr lang="en-US" dirty="0" smtClean="0"/>
              <a:t>Peace </a:t>
            </a:r>
            <a:r>
              <a:rPr lang="en-US" b="1" dirty="0" smtClean="0">
                <a:solidFill>
                  <a:srgbClr val="FF00FF"/>
                </a:solidFill>
              </a:rPr>
              <a:t>7:13-17</a:t>
            </a:r>
            <a:endParaRPr lang="en-US" b="1" dirty="0">
              <a:solidFill>
                <a:srgbClr val="FF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b="1" dirty="0" smtClean="0"/>
              <a:t>Samuel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943600"/>
          </a:xfrm>
        </p:spPr>
        <p:txBody>
          <a:bodyPr>
            <a:normAutofit/>
          </a:bodyPr>
          <a:lstStyle/>
          <a:p>
            <a:r>
              <a:rPr lang="en-US" dirty="0" smtClean="0"/>
              <a:t>Parent </a:t>
            </a:r>
            <a:r>
              <a:rPr lang="en-US" b="1" dirty="0" smtClean="0">
                <a:solidFill>
                  <a:srgbClr val="FF00FF"/>
                </a:solidFill>
              </a:rPr>
              <a:t>8:1-3 </a:t>
            </a:r>
            <a:r>
              <a:rPr lang="en-US" dirty="0" smtClean="0"/>
              <a:t>learned from </a:t>
            </a:r>
            <a:r>
              <a:rPr lang="en-US" b="1" dirty="0" smtClean="0">
                <a:solidFill>
                  <a:srgbClr val="00B0F0"/>
                </a:solidFill>
              </a:rPr>
              <a:t>Eli</a:t>
            </a:r>
          </a:p>
          <a:p>
            <a:r>
              <a:rPr lang="en-US" dirty="0" smtClean="0"/>
              <a:t>Warned Israel about their wish </a:t>
            </a:r>
            <a:r>
              <a:rPr lang="en-US" b="1" dirty="0" smtClean="0">
                <a:solidFill>
                  <a:srgbClr val="FF00FF"/>
                </a:solidFill>
              </a:rPr>
              <a:t>8:4-18</a:t>
            </a:r>
          </a:p>
          <a:p>
            <a:r>
              <a:rPr lang="en-US" dirty="0" smtClean="0"/>
              <a:t>Renewed the kingdom </a:t>
            </a:r>
            <a:r>
              <a:rPr lang="en-US" b="1" dirty="0" smtClean="0">
                <a:solidFill>
                  <a:srgbClr val="FF00FF"/>
                </a:solidFill>
              </a:rPr>
              <a:t>11:14-12:25</a:t>
            </a:r>
          </a:p>
          <a:p>
            <a:pPr lvl="1"/>
            <a:r>
              <a:rPr lang="en-US" sz="3200" dirty="0" smtClean="0"/>
              <a:t>Defended integrity </a:t>
            </a:r>
            <a:r>
              <a:rPr lang="en-US" sz="3200" b="1" dirty="0" smtClean="0">
                <a:solidFill>
                  <a:srgbClr val="FF00FF"/>
                </a:solidFill>
              </a:rPr>
              <a:t>12:1-5</a:t>
            </a:r>
          </a:p>
          <a:p>
            <a:pPr lvl="1"/>
            <a:r>
              <a:rPr lang="en-US" sz="3200" dirty="0" smtClean="0"/>
              <a:t>With</a:t>
            </a:r>
            <a:r>
              <a:rPr lang="en-US" sz="3200" b="1" dirty="0" smtClean="0">
                <a:solidFill>
                  <a:srgbClr val="FF00FF"/>
                </a:solidFill>
              </a:rPr>
              <a:t> </a:t>
            </a:r>
            <a:r>
              <a:rPr lang="en-US" sz="3200" b="1" dirty="0" smtClean="0">
                <a:solidFill>
                  <a:srgbClr val="00B0F0"/>
                </a:solidFill>
              </a:rPr>
              <a:t>lessons</a:t>
            </a:r>
            <a:r>
              <a:rPr lang="en-US" sz="3200" b="1" dirty="0" smtClean="0">
                <a:solidFill>
                  <a:srgbClr val="FF00FF"/>
                </a:solidFill>
              </a:rPr>
              <a:t> 12:6-12, 16-19</a:t>
            </a:r>
          </a:p>
          <a:p>
            <a:pPr lvl="1"/>
            <a:r>
              <a:rPr lang="en-US" sz="3200" dirty="0" smtClean="0"/>
              <a:t>Kept a good attitude </a:t>
            </a:r>
            <a:r>
              <a:rPr lang="en-US" sz="3200" b="1" dirty="0" smtClean="0">
                <a:solidFill>
                  <a:srgbClr val="FF00FF"/>
                </a:solidFill>
              </a:rPr>
              <a:t>12:20-25</a:t>
            </a:r>
            <a:r>
              <a:rPr lang="en-US" sz="3200" dirty="0" smtClean="0"/>
              <a:t> </a:t>
            </a:r>
            <a:r>
              <a:rPr lang="en-US" sz="3200" b="1" dirty="0" smtClean="0">
                <a:solidFill>
                  <a:srgbClr val="FF00FF"/>
                </a:solidFill>
              </a:rPr>
              <a:t>v.23</a:t>
            </a:r>
          </a:p>
          <a:p>
            <a:r>
              <a:rPr lang="en-US" dirty="0" smtClean="0"/>
              <a:t>Counselor </a:t>
            </a:r>
            <a:r>
              <a:rPr lang="en-US" b="1" dirty="0" smtClean="0">
                <a:solidFill>
                  <a:srgbClr val="FF00FF"/>
                </a:solidFill>
              </a:rPr>
              <a:t>13:8-15; 15:1-35</a:t>
            </a:r>
          </a:p>
          <a:p>
            <a:r>
              <a:rPr lang="en-US" dirty="0" smtClean="0"/>
              <a:t>Warrior </a:t>
            </a:r>
            <a:r>
              <a:rPr lang="en-US" b="1" dirty="0" smtClean="0">
                <a:solidFill>
                  <a:srgbClr val="FF00FF"/>
                </a:solidFill>
              </a:rPr>
              <a:t>15:33</a:t>
            </a:r>
          </a:p>
          <a:p>
            <a:r>
              <a:rPr lang="en-US" dirty="0" smtClean="0"/>
              <a:t>Withdrew from Saul </a:t>
            </a:r>
            <a:r>
              <a:rPr lang="en-US" b="1" dirty="0" smtClean="0">
                <a:solidFill>
                  <a:srgbClr val="FF00FF"/>
                </a:solidFill>
              </a:rPr>
              <a:t>15:26,35</a:t>
            </a:r>
          </a:p>
          <a:p>
            <a:r>
              <a:rPr lang="en-US" dirty="0" smtClean="0"/>
              <a:t>Allied with David </a:t>
            </a:r>
            <a:r>
              <a:rPr lang="en-US" b="1" dirty="0" smtClean="0">
                <a:solidFill>
                  <a:srgbClr val="FF00FF"/>
                </a:solidFill>
              </a:rPr>
              <a:t>16:1-13; 19:18-24  </a:t>
            </a:r>
            <a:endParaRPr lang="en-US" b="1" dirty="0" smtClean="0">
              <a:solidFill>
                <a:srgbClr val="FF00FF"/>
              </a:solidFill>
            </a:endParaRPr>
          </a:p>
          <a:p>
            <a:endParaRPr lang="en-US" b="1" dirty="0" smtClean="0">
              <a:solidFill>
                <a:srgbClr val="FF00FF"/>
              </a:solidFill>
            </a:endParaRPr>
          </a:p>
          <a:p>
            <a:pPr lvl="1"/>
            <a:endParaRPr lang="en-US" sz="3200" b="1" dirty="0" smtClean="0">
              <a:solidFill>
                <a:srgbClr val="FF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5121</TotalTime>
  <Words>82</Words>
  <Application>Microsoft Office PowerPoint</Application>
  <PresentationFormat>On-screen Show (4:3)</PresentationFormat>
  <Paragraphs>20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SAMUEL</vt:lpstr>
      <vt:lpstr>Samuel</vt:lpstr>
      <vt:lpstr>Samuel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SAMUEL</dc:title>
  <dc:creator>James Hamilton</dc:creator>
  <cp:lastModifiedBy>James Hamilton</cp:lastModifiedBy>
  <cp:revision>59</cp:revision>
  <dcterms:created xsi:type="dcterms:W3CDTF">2011-06-01T13:52:31Z</dcterms:created>
  <dcterms:modified xsi:type="dcterms:W3CDTF">2011-06-05T03:13:47Z</dcterms:modified>
</cp:coreProperties>
</file>