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7D3FD-50AC-4558-8511-704FF57167F2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8377-635D-4D66-8AE5-DCF2C862FE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8377-635D-4D66-8AE5-DCF2C862FE0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8377-635D-4D66-8AE5-DCF2C862FE0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8377-635D-4D66-8AE5-DCF2C862FE0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F8377-635D-4D66-8AE5-DCF2C862FE0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96D8-1E88-4A04-9B55-C2125D022F4C}" type="datetimeFigureOut">
              <a:rPr lang="en-US" smtClean="0"/>
              <a:t>8/15/2009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16A7-809E-4B5A-8C9F-084128B4EE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Literally, “to turn the mind” (change the heart)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Biblical definition in a syllogism </a:t>
            </a:r>
            <a:r>
              <a:rPr lang="en-US" b="1" dirty="0" smtClean="0">
                <a:solidFill>
                  <a:srgbClr val="FF00FF"/>
                </a:solidFill>
              </a:rPr>
              <a:t>2 Cor. 7:10-11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Major premise: </a:t>
            </a:r>
            <a:r>
              <a:rPr lang="en-US" dirty="0" smtClean="0">
                <a:solidFill>
                  <a:srgbClr val="00B0F0"/>
                </a:solidFill>
              </a:rPr>
              <a:t>Godly sorrow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produces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repentance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Minor premise: </a:t>
            </a:r>
            <a:r>
              <a:rPr lang="en-US" dirty="0" smtClean="0">
                <a:solidFill>
                  <a:srgbClr val="00B0F0"/>
                </a:solidFill>
              </a:rPr>
              <a:t>Godly sorrow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produced </a:t>
            </a:r>
            <a:r>
              <a:rPr lang="en-US" dirty="0" smtClean="0">
                <a:solidFill>
                  <a:srgbClr val="FFFF00"/>
                </a:solidFill>
              </a:rPr>
              <a:t>diligence, clearing of yourselves, indignation, fear, vehement desire, zeal, vindication. In all you proved yourselves to be clear in this matter.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Necessary conclusion: </a:t>
            </a:r>
            <a:r>
              <a:rPr lang="en-US" b="1" dirty="0" smtClean="0">
                <a:solidFill>
                  <a:srgbClr val="00FF00"/>
                </a:solidFill>
              </a:rPr>
              <a:t>Repentance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diligence, </a:t>
            </a:r>
            <a:r>
              <a:rPr lang="en-US" dirty="0" smtClean="0">
                <a:solidFill>
                  <a:srgbClr val="FFFF00"/>
                </a:solidFill>
              </a:rPr>
              <a:t>clearing of yourselves, indignation, fear, vehement desire, zeal, vindication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It is contrasted with regret </a:t>
            </a:r>
            <a:r>
              <a:rPr lang="en-US" b="1" dirty="0" smtClean="0">
                <a:solidFill>
                  <a:srgbClr val="FF00FF"/>
                </a:solidFill>
              </a:rPr>
              <a:t>Matthew 27:1-5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It is distinguished from a change of conduct </a:t>
            </a:r>
            <a:r>
              <a:rPr lang="en-US" b="1" dirty="0" smtClean="0">
                <a:solidFill>
                  <a:srgbClr val="FF00FF"/>
                </a:solidFill>
              </a:rPr>
              <a:t>Matthew 3:8, Acts 26:20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It is an attitude obvious to everyone that you have changed you  feel about sin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will do whatever it takes to demonstrate this attitude to others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will not want others to doubt whether you have changed or not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Is produced by godly sorrow </a:t>
            </a:r>
            <a:r>
              <a:rPr lang="en-US" b="1" dirty="0" smtClean="0">
                <a:solidFill>
                  <a:srgbClr val="FF00FF"/>
                </a:solidFill>
              </a:rPr>
              <a:t>2 Cor. 7:10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Preceded by humility </a:t>
            </a:r>
            <a:r>
              <a:rPr lang="en-US" b="1" dirty="0" smtClean="0">
                <a:solidFill>
                  <a:srgbClr val="FF00FF"/>
                </a:solidFill>
              </a:rPr>
              <a:t>Romans 2:4, </a:t>
            </a:r>
            <a:r>
              <a:rPr lang="en-US" b="1" dirty="0" smtClean="0">
                <a:solidFill>
                  <a:srgbClr val="FF00FF"/>
                </a:solidFill>
              </a:rPr>
              <a:t>Isaiah 6:1-5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Accompanied by a willingness to submit to God’s will </a:t>
            </a:r>
            <a:r>
              <a:rPr lang="en-US" b="1" dirty="0" smtClean="0">
                <a:solidFill>
                  <a:srgbClr val="FF00FF"/>
                </a:solidFill>
              </a:rPr>
              <a:t>Isaiah 6:8-9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trong desire to be right and do right </a:t>
            </a:r>
            <a:r>
              <a:rPr lang="en-US" b="1" dirty="0" smtClean="0">
                <a:solidFill>
                  <a:srgbClr val="FF00FF"/>
                </a:solidFill>
              </a:rPr>
              <a:t>2 Cor. 7:11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Matthew 5:3-6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Necessary for salvation </a:t>
            </a:r>
            <a:r>
              <a:rPr lang="en-US" b="1" dirty="0" smtClean="0">
                <a:solidFill>
                  <a:srgbClr val="FF00FF"/>
                </a:solidFill>
              </a:rPr>
              <a:t>Acts 2:38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enter the kingdom </a:t>
            </a:r>
            <a:r>
              <a:rPr lang="en-US" b="1" dirty="0" smtClean="0">
                <a:solidFill>
                  <a:srgbClr val="FF00FF"/>
                </a:solidFill>
              </a:rPr>
              <a:t>Luke 13:3, Matt. 18:3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Make a decision to obey God </a:t>
            </a:r>
            <a:r>
              <a:rPr lang="en-US" b="1" dirty="0" smtClean="0">
                <a:solidFill>
                  <a:srgbClr val="FF00FF"/>
                </a:solidFill>
              </a:rPr>
              <a:t>Acts 2:38-41 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218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REPENTANCE</vt:lpstr>
      <vt:lpstr>Repentance</vt:lpstr>
      <vt:lpstr>Repentance</vt:lpstr>
      <vt:lpstr>Repentance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James Hamilton</dc:creator>
  <cp:lastModifiedBy>James Hamilton</cp:lastModifiedBy>
  <cp:revision>4</cp:revision>
  <dcterms:created xsi:type="dcterms:W3CDTF">2009-08-15T19:55:50Z</dcterms:created>
  <dcterms:modified xsi:type="dcterms:W3CDTF">2009-08-15T23:14:22Z</dcterms:modified>
</cp:coreProperties>
</file>