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F21C61-A9C5-4ED3-AAD0-F6014D50FCA8}" type="datetimeFigureOut">
              <a:rPr lang="en-US" smtClean="0"/>
              <a:t>12/7/2014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097B6F-322F-4B7B-BA8D-A51A73FA265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REMEMBER…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TITUS 3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Remember What You Should Do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Titus 3:1-2</a:t>
            </a:r>
          </a:p>
          <a:p>
            <a:pPr>
              <a:spcBef>
                <a:spcPts val="600"/>
              </a:spcBef>
            </a:pPr>
            <a:r>
              <a:rPr lang="en-US" sz="3600" dirty="0"/>
              <a:t>B</a:t>
            </a:r>
            <a:r>
              <a:rPr lang="en-US" sz="3600" dirty="0" smtClean="0"/>
              <a:t>e </a:t>
            </a:r>
            <a:r>
              <a:rPr lang="en-US" sz="3600" b="1" dirty="0" smtClean="0">
                <a:solidFill>
                  <a:srgbClr val="002060"/>
                </a:solidFill>
              </a:rPr>
              <a:t>subject</a:t>
            </a:r>
            <a:r>
              <a:rPr lang="en-US" sz="3600" dirty="0" smtClean="0"/>
              <a:t> to </a:t>
            </a:r>
            <a:r>
              <a:rPr lang="en-US" sz="3600" dirty="0" smtClean="0">
                <a:solidFill>
                  <a:srgbClr val="7030A0"/>
                </a:solidFill>
              </a:rPr>
              <a:t>rulers</a:t>
            </a:r>
            <a:r>
              <a:rPr lang="en-US" sz="3600" dirty="0" smtClean="0"/>
              <a:t> &amp; </a:t>
            </a:r>
            <a:r>
              <a:rPr lang="en-US" sz="3600" dirty="0" smtClean="0">
                <a:solidFill>
                  <a:srgbClr val="7030A0"/>
                </a:solidFill>
              </a:rPr>
              <a:t>authorities </a:t>
            </a:r>
            <a:r>
              <a:rPr lang="en-US" sz="3600" b="1" dirty="0" smtClean="0">
                <a:solidFill>
                  <a:srgbClr val="FF0000"/>
                </a:solidFill>
              </a:rPr>
              <a:t>Romans 13:1-7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Peter 2:13-17</a:t>
            </a: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rgbClr val="00B050"/>
                </a:solidFill>
              </a:rPr>
              <a:t>Obey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2:9-10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Peter 2:13 </a:t>
            </a:r>
          </a:p>
          <a:p>
            <a:pPr>
              <a:spcBef>
                <a:spcPts val="600"/>
              </a:spcBef>
            </a:pPr>
            <a:r>
              <a:rPr lang="en-US" sz="3600" dirty="0" smtClean="0">
                <a:solidFill>
                  <a:srgbClr val="7030A0"/>
                </a:solidFill>
              </a:rPr>
              <a:t>Ready</a:t>
            </a:r>
            <a:r>
              <a:rPr lang="en-US" sz="3600" dirty="0" smtClean="0"/>
              <a:t> for every </a:t>
            </a:r>
            <a:r>
              <a:rPr lang="en-US" sz="3600" b="1" dirty="0" smtClean="0">
                <a:solidFill>
                  <a:srgbClr val="0070C0"/>
                </a:solidFill>
              </a:rPr>
              <a:t>good work </a:t>
            </a:r>
            <a:r>
              <a:rPr lang="en-US" sz="3600" b="1" dirty="0" smtClean="0">
                <a:solidFill>
                  <a:srgbClr val="FF0000"/>
                </a:solidFill>
              </a:rPr>
              <a:t>v.8,14</a:t>
            </a:r>
          </a:p>
          <a:p>
            <a:pPr>
              <a:spcBef>
                <a:spcPts val="600"/>
              </a:spcBef>
            </a:pPr>
            <a:r>
              <a:rPr lang="en-US" sz="3600" dirty="0" smtClean="0">
                <a:solidFill>
                  <a:srgbClr val="C00000"/>
                </a:solidFill>
              </a:rPr>
              <a:t>Speak evil </a:t>
            </a:r>
            <a:r>
              <a:rPr lang="en-US" sz="3600" dirty="0" smtClean="0"/>
              <a:t>of </a:t>
            </a:r>
            <a:r>
              <a:rPr lang="en-US" sz="3600" b="1" dirty="0" smtClean="0">
                <a:solidFill>
                  <a:srgbClr val="C00000"/>
                </a:solidFill>
              </a:rPr>
              <a:t>no</a:t>
            </a:r>
            <a:r>
              <a:rPr lang="en-US" sz="3600" dirty="0" smtClean="0"/>
              <a:t> man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4:11</a:t>
            </a:r>
            <a:r>
              <a:rPr lang="en-US" sz="3600" dirty="0" smtClean="0"/>
              <a:t>; </a:t>
            </a:r>
            <a:r>
              <a:rPr lang="en-US" sz="3600" b="1" dirty="0" err="1" smtClean="0">
                <a:solidFill>
                  <a:srgbClr val="FF0000"/>
                </a:solidFill>
              </a:rPr>
              <a:t>Jd</a:t>
            </a:r>
            <a:r>
              <a:rPr lang="en-US" sz="3600" b="1" dirty="0" smtClean="0">
                <a:solidFill>
                  <a:srgbClr val="FF0000"/>
                </a:solidFill>
              </a:rPr>
              <a:t> 8-10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Be</a:t>
            </a:r>
            <a:r>
              <a:rPr lang="en-US" sz="3600" b="1" dirty="0" smtClean="0">
                <a:solidFill>
                  <a:srgbClr val="0070C0"/>
                </a:solidFill>
              </a:rPr>
              <a:t> peaceable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v.9</a:t>
            </a:r>
            <a:r>
              <a:rPr lang="en-US" sz="3600" dirty="0" smtClean="0"/>
              <a:t>; </a:t>
            </a:r>
            <a:r>
              <a:rPr lang="en-US" sz="3600" b="1" dirty="0" err="1" smtClean="0">
                <a:solidFill>
                  <a:srgbClr val="FF0000"/>
                </a:solidFill>
              </a:rPr>
              <a:t>Rm</a:t>
            </a:r>
            <a:r>
              <a:rPr lang="en-US" sz="3600" b="1" dirty="0" smtClean="0">
                <a:solidFill>
                  <a:srgbClr val="FF0000"/>
                </a:solidFill>
              </a:rPr>
              <a:t> 12:18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Matt. 5:9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Be </a:t>
            </a:r>
            <a:r>
              <a:rPr lang="en-US" sz="3600" b="1" dirty="0" smtClean="0">
                <a:solidFill>
                  <a:srgbClr val="00B050"/>
                </a:solidFill>
              </a:rPr>
              <a:t>gentle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Phil. 4:5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3:17 </a:t>
            </a:r>
            <a:r>
              <a:rPr lang="en-US" sz="3600" b="1" dirty="0" smtClean="0">
                <a:solidFill>
                  <a:srgbClr val="0070C0"/>
                </a:solidFill>
              </a:rPr>
              <a:t>patient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Show all </a:t>
            </a:r>
            <a:r>
              <a:rPr lang="en-US" sz="3600" b="1" dirty="0" smtClean="0">
                <a:solidFill>
                  <a:srgbClr val="0070C0"/>
                </a:solidFill>
              </a:rPr>
              <a:t>humility</a:t>
            </a:r>
            <a:r>
              <a:rPr lang="en-US" sz="3600" dirty="0" smtClean="0"/>
              <a:t> to all men </a:t>
            </a:r>
            <a:r>
              <a:rPr lang="en-US" sz="3600" b="1" dirty="0" smtClean="0">
                <a:solidFill>
                  <a:srgbClr val="FF0000"/>
                </a:solidFill>
              </a:rPr>
              <a:t>Matt. 5:5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Remember What You Were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Titus 3:3</a:t>
            </a:r>
          </a:p>
          <a:p>
            <a:pPr>
              <a:spcBef>
                <a:spcPts val="600"/>
              </a:spcBef>
            </a:pPr>
            <a:r>
              <a:rPr lang="en-US" sz="3600" b="1" dirty="0" smtClean="0"/>
              <a:t>Foolish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Romans 1:20-22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Prov. 14:12</a:t>
            </a: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Disobedient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1:16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Rom. 1:30 </a:t>
            </a:r>
          </a:p>
          <a:p>
            <a:pPr>
              <a:spcBef>
                <a:spcPts val="600"/>
              </a:spcBef>
            </a:pPr>
            <a:r>
              <a:rPr lang="en-US" sz="3600" b="1" dirty="0" smtClean="0"/>
              <a:t>Deceived</a:t>
            </a:r>
            <a:r>
              <a:rPr lang="en-US" sz="3600" b="1" dirty="0" smtClean="0">
                <a:solidFill>
                  <a:srgbClr val="0070C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2 Th. 2:9-12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Mk 4:19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Serving lusts &amp; pleasures </a:t>
            </a:r>
            <a:r>
              <a:rPr lang="en-US" sz="3600" b="1" dirty="0" smtClean="0">
                <a:solidFill>
                  <a:srgbClr val="FF0000"/>
                </a:solidFill>
              </a:rPr>
              <a:t>2 Peter  2:18-22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Living in </a:t>
            </a:r>
            <a:r>
              <a:rPr lang="en-US" sz="3600" b="1" dirty="0" smtClean="0"/>
              <a:t>malice</a:t>
            </a:r>
            <a:r>
              <a:rPr lang="en-US" sz="3600" dirty="0" smtClean="0"/>
              <a:t> and </a:t>
            </a: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envy</a:t>
            </a:r>
            <a:r>
              <a:rPr lang="en-US" sz="3600" dirty="0" smtClean="0"/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Prov. 14:30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1 Peter 2:1</a:t>
            </a:r>
            <a:r>
              <a:rPr lang="en-US" sz="3600" dirty="0" smtClean="0"/>
              <a:t>;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1:21</a:t>
            </a: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Hateful</a:t>
            </a:r>
            <a:r>
              <a:rPr lang="en-US" sz="3600" dirty="0" smtClean="0"/>
              <a:t> </a:t>
            </a:r>
            <a:r>
              <a:rPr lang="en-US" sz="3600" dirty="0" smtClean="0">
                <a:solidFill>
                  <a:srgbClr val="0070C0"/>
                </a:solidFill>
              </a:rPr>
              <a:t>STUGETOS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opposite of loveable</a:t>
            </a:r>
          </a:p>
          <a:p>
            <a:pPr>
              <a:spcBef>
                <a:spcPts val="600"/>
              </a:spcBef>
            </a:pPr>
            <a:r>
              <a:rPr lang="en-US" sz="3600" b="1" dirty="0" smtClean="0">
                <a:solidFill>
                  <a:schemeClr val="accent3">
                    <a:lumMod val="50000"/>
                  </a:schemeClr>
                </a:solidFill>
              </a:rPr>
              <a:t>Hating</a:t>
            </a:r>
            <a:r>
              <a:rPr lang="en-US" sz="3600" dirty="0" smtClean="0"/>
              <a:t>  one another </a:t>
            </a:r>
            <a:r>
              <a:rPr lang="en-US" sz="3600" b="1" dirty="0" smtClean="0">
                <a:solidFill>
                  <a:srgbClr val="FF0000"/>
                </a:solidFill>
              </a:rPr>
              <a:t>1 John 2:9-11; 3:15 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Remember What God Did For You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609600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US" sz="3600" b="1" dirty="0" smtClean="0">
                <a:solidFill>
                  <a:srgbClr val="FF0000"/>
                </a:solidFill>
              </a:rPr>
              <a:t>Titus 3:4-7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He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saved </a:t>
            </a:r>
            <a:r>
              <a:rPr lang="en-US" sz="3600" dirty="0" smtClean="0"/>
              <a:t>us because of </a:t>
            </a:r>
            <a:r>
              <a:rPr lang="en-US" sz="3600" b="1" dirty="0" smtClean="0">
                <a:solidFill>
                  <a:srgbClr val="00B0F0"/>
                </a:solidFill>
              </a:rPr>
              <a:t>His kindness </a:t>
            </a:r>
            <a:r>
              <a:rPr lang="en-US" sz="3600" dirty="0" smtClean="0"/>
              <a:t>and</a:t>
            </a:r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love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v.4-5</a:t>
            </a:r>
            <a:r>
              <a:rPr lang="en-US" sz="3600" dirty="0" smtClean="0"/>
              <a:t>;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Romans 5:6-8</a:t>
            </a:r>
            <a:r>
              <a:rPr lang="en-US" sz="3600" dirty="0" smtClean="0"/>
              <a:t>; </a:t>
            </a:r>
            <a:r>
              <a:rPr lang="en-US" sz="3600" b="1" dirty="0" smtClean="0">
                <a:solidFill>
                  <a:srgbClr val="FF0000"/>
                </a:solidFill>
              </a:rPr>
              <a:t>Eph. 3:17-19</a:t>
            </a:r>
          </a:p>
          <a:p>
            <a:pPr lvl="1">
              <a:spcBef>
                <a:spcPts val="600"/>
              </a:spcBef>
            </a:pPr>
            <a:r>
              <a:rPr lang="en-US" sz="3600" dirty="0" smtClean="0">
                <a:solidFill>
                  <a:srgbClr val="7030A0"/>
                </a:solidFill>
              </a:rPr>
              <a:t>According to His </a:t>
            </a:r>
            <a:r>
              <a:rPr lang="en-US" sz="3600" b="1" dirty="0" smtClean="0">
                <a:solidFill>
                  <a:srgbClr val="7030A0"/>
                </a:solidFill>
              </a:rPr>
              <a:t>mercy</a:t>
            </a:r>
            <a:r>
              <a:rPr lang="en-US" sz="3600" dirty="0" smtClean="0">
                <a:solidFill>
                  <a:srgbClr val="7030A0"/>
                </a:solidFill>
              </a:rPr>
              <a:t> </a:t>
            </a:r>
            <a:r>
              <a:rPr lang="en-US" sz="3600" b="1" dirty="0" smtClean="0">
                <a:solidFill>
                  <a:srgbClr val="FF0000"/>
                </a:solidFill>
              </a:rPr>
              <a:t>Matt. 18:21-35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He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justified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us by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B0F0"/>
                </a:solidFill>
              </a:rPr>
              <a:t>His grace </a:t>
            </a:r>
            <a:r>
              <a:rPr lang="en-US" sz="3600" b="1" dirty="0" smtClean="0">
                <a:solidFill>
                  <a:srgbClr val="FF0000"/>
                </a:solidFill>
              </a:rPr>
              <a:t>v.7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>
                <a:solidFill>
                  <a:srgbClr val="7030A0"/>
                </a:solidFill>
              </a:rPr>
              <a:t>not by works of righteousness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(</a:t>
            </a:r>
            <a:r>
              <a:rPr lang="en-US" sz="3600" b="1" dirty="0" smtClean="0">
                <a:solidFill>
                  <a:srgbClr val="002060"/>
                </a:solidFill>
              </a:rPr>
              <a:t>merit—</a:t>
            </a:r>
            <a:r>
              <a:rPr lang="en-US" sz="3600" b="1" dirty="0" smtClean="0">
                <a:solidFill>
                  <a:srgbClr val="FF0000"/>
                </a:solidFill>
              </a:rPr>
              <a:t>Eph. 2:8-9</a:t>
            </a:r>
            <a:r>
              <a:rPr lang="en-US" sz="3600" dirty="0" smtClean="0"/>
              <a:t>)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dirty="0" smtClean="0"/>
              <a:t>but by works of faith </a:t>
            </a:r>
            <a:r>
              <a:rPr lang="en-US" sz="3600" b="1" dirty="0" err="1" smtClean="0">
                <a:solidFill>
                  <a:srgbClr val="FF0000"/>
                </a:solidFill>
              </a:rPr>
              <a:t>Jm</a:t>
            </a:r>
            <a:r>
              <a:rPr lang="en-US" sz="3600" b="1" dirty="0" smtClean="0">
                <a:solidFill>
                  <a:srgbClr val="FF0000"/>
                </a:solidFill>
              </a:rPr>
              <a:t> 2:14-26</a:t>
            </a:r>
          </a:p>
          <a:p>
            <a:pPr>
              <a:spcBef>
                <a:spcPts val="600"/>
              </a:spcBef>
            </a:pPr>
            <a:r>
              <a:rPr lang="en-US" sz="3600" dirty="0" smtClean="0"/>
              <a:t>By the </a:t>
            </a:r>
            <a:r>
              <a:rPr lang="en-US" sz="3600" b="1" dirty="0" smtClean="0">
                <a:solidFill>
                  <a:srgbClr val="0070C0"/>
                </a:solidFill>
              </a:rPr>
              <a:t>washing of </a:t>
            </a:r>
            <a:r>
              <a:rPr lang="en-US" sz="3600" b="1" smtClean="0">
                <a:solidFill>
                  <a:srgbClr val="0070C0"/>
                </a:solidFill>
              </a:rPr>
              <a:t>regeneration </a:t>
            </a:r>
            <a:r>
              <a:rPr lang="en-US" sz="3600" b="1" smtClean="0">
                <a:solidFill>
                  <a:srgbClr val="FF0000"/>
                </a:solidFill>
              </a:rPr>
              <a:t>Acts 22:16</a:t>
            </a:r>
            <a:r>
              <a:rPr lang="en-US" sz="3600" smtClean="0"/>
              <a:t>;</a:t>
            </a:r>
            <a:r>
              <a:rPr lang="en-US" sz="3600" b="1" smtClean="0">
                <a:solidFill>
                  <a:srgbClr val="FF0000"/>
                </a:solidFill>
              </a:rPr>
              <a:t> Rom</a:t>
            </a:r>
            <a:r>
              <a:rPr lang="en-US" sz="3600" b="1" dirty="0" smtClean="0">
                <a:solidFill>
                  <a:srgbClr val="FF0000"/>
                </a:solidFill>
              </a:rPr>
              <a:t>. 6:3-4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err="1" smtClean="0">
                <a:solidFill>
                  <a:srgbClr val="FF0000"/>
                </a:solidFill>
              </a:rPr>
              <a:t>Jn</a:t>
            </a:r>
            <a:r>
              <a:rPr lang="en-US" sz="3600" b="1" dirty="0" smtClean="0">
                <a:solidFill>
                  <a:srgbClr val="FF0000"/>
                </a:solidFill>
              </a:rPr>
              <a:t> 3:5</a:t>
            </a:r>
            <a:r>
              <a:rPr lang="en-US" sz="3600" dirty="0" smtClean="0"/>
              <a:t>;</a:t>
            </a:r>
            <a:r>
              <a:rPr lang="en-US" sz="3600" dirty="0" smtClean="0"/>
              <a:t> &amp;</a:t>
            </a:r>
            <a:r>
              <a:rPr lang="en-US" sz="3600" b="1" dirty="0" smtClean="0">
                <a:solidFill>
                  <a:srgbClr val="FF0000"/>
                </a:solidFill>
              </a:rPr>
              <a:t> </a:t>
            </a:r>
            <a:r>
              <a:rPr lang="en-US" sz="3600" b="1" dirty="0" smtClean="0">
                <a:solidFill>
                  <a:srgbClr val="0070C0"/>
                </a:solidFill>
              </a:rPr>
              <a:t>renewing of the Holy Spirit </a:t>
            </a:r>
            <a:r>
              <a:rPr lang="en-US" sz="3600" b="1" dirty="0" smtClean="0">
                <a:solidFill>
                  <a:srgbClr val="FF0000"/>
                </a:solidFill>
              </a:rPr>
              <a:t>1 Peter 1:22-25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Heb. 10:22</a:t>
            </a:r>
            <a:r>
              <a:rPr lang="en-US" sz="3600" dirty="0" smtClean="0"/>
              <a:t>;</a:t>
            </a:r>
            <a:r>
              <a:rPr lang="en-US" sz="3600" b="1" dirty="0" smtClean="0">
                <a:solidFill>
                  <a:srgbClr val="FF0000"/>
                </a:solidFill>
              </a:rPr>
              <a:t> Acts 2:38; 5:32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145</TotalTime>
  <Words>225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REMEMBER…</vt:lpstr>
      <vt:lpstr>Remember What You Should Do</vt:lpstr>
      <vt:lpstr>Remember What You Were</vt:lpstr>
      <vt:lpstr>Remember What God Did For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REMEMBER…</dc:title>
  <dc:creator>James</dc:creator>
  <cp:lastModifiedBy>James</cp:lastModifiedBy>
  <cp:revision>5</cp:revision>
  <dcterms:created xsi:type="dcterms:W3CDTF">2014-12-07T19:42:35Z</dcterms:created>
  <dcterms:modified xsi:type="dcterms:W3CDTF">2014-12-07T22:08:16Z</dcterms:modified>
</cp:coreProperties>
</file>