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1/27/2013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35708-7F73-4BF1-A1FC-E9F4B2645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1/27/2013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C83B6-D0E8-47D5-87D0-570DFA4E63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0C83B6-D0E8-47D5-87D0-570DFA4E63D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1/27/2013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2B45-CA76-4588-A67A-0126B0C0DC0F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29D1-99DA-4A5F-9610-65DAC723D48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PLAYING CHURCH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Playing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dirty="0" smtClean="0"/>
              <a:t>Played as kids</a:t>
            </a:r>
          </a:p>
          <a:p>
            <a:r>
              <a:rPr lang="en-US" dirty="0" smtClean="0"/>
              <a:t>A time and a place for everything </a:t>
            </a:r>
            <a:r>
              <a:rPr lang="en-US" b="1" dirty="0" smtClean="0">
                <a:solidFill>
                  <a:srgbClr val="FF00FF"/>
                </a:solidFill>
              </a:rPr>
              <a:t>Eccl. 3:1-11</a:t>
            </a:r>
          </a:p>
          <a:p>
            <a:r>
              <a:rPr lang="en-US" dirty="0" smtClean="0"/>
              <a:t>Playing reveals child’s perception</a:t>
            </a:r>
          </a:p>
          <a:p>
            <a:r>
              <a:rPr lang="en-US" dirty="0" smtClean="0"/>
              <a:t>Playing is </a:t>
            </a:r>
            <a:r>
              <a:rPr lang="en-US" b="1" dirty="0" smtClean="0">
                <a:solidFill>
                  <a:srgbClr val="00B0F0"/>
                </a:solidFill>
              </a:rPr>
              <a:t>training</a:t>
            </a:r>
          </a:p>
          <a:p>
            <a:r>
              <a:rPr lang="en-US" dirty="0" smtClean="0"/>
              <a:t>Trained as kids</a:t>
            </a:r>
          </a:p>
          <a:p>
            <a:r>
              <a:rPr lang="en-US" dirty="0" smtClean="0"/>
              <a:t>Monthly meetings</a:t>
            </a:r>
          </a:p>
          <a:p>
            <a:r>
              <a:rPr lang="en-US" dirty="0" smtClean="0"/>
              <a:t>From parents at home and church </a:t>
            </a:r>
            <a:r>
              <a:rPr lang="en-US" b="1" dirty="0" smtClean="0">
                <a:solidFill>
                  <a:srgbClr val="FF00FF"/>
                </a:solidFill>
              </a:rPr>
              <a:t>2 Tim. 3:14-17; 1:5</a:t>
            </a:r>
            <a:endParaRPr lang="en-US" b="1" dirty="0" smtClean="0">
              <a:solidFill>
                <a:srgbClr val="FF00FF"/>
              </a:solidFill>
            </a:endParaRPr>
          </a:p>
          <a:p>
            <a:r>
              <a:rPr lang="en-US" dirty="0" smtClean="0"/>
              <a:t>Difference between training and the real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Playing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dirty="0" smtClean="0"/>
              <a:t> playing </a:t>
            </a:r>
            <a:r>
              <a:rPr lang="en-US" b="1" dirty="0" smtClean="0">
                <a:solidFill>
                  <a:srgbClr val="00B0F0"/>
                </a:solidFill>
              </a:rPr>
              <a:t>in</a:t>
            </a:r>
            <a:r>
              <a:rPr lang="en-US" dirty="0" smtClean="0"/>
              <a:t> church</a:t>
            </a:r>
          </a:p>
          <a:p>
            <a:r>
              <a:rPr lang="en-US" dirty="0" smtClean="0"/>
              <a:t>Church is not a time or place to play </a:t>
            </a:r>
          </a:p>
          <a:p>
            <a:r>
              <a:rPr lang="en-US" dirty="0" smtClean="0"/>
              <a:t>Playing church: going through motions but </a:t>
            </a:r>
            <a:r>
              <a:rPr lang="en-US" b="1" dirty="0" smtClean="0">
                <a:solidFill>
                  <a:srgbClr val="00B0F0"/>
                </a:solidFill>
              </a:rPr>
              <a:t>heart</a:t>
            </a:r>
            <a:r>
              <a:rPr lang="en-US" dirty="0" smtClean="0"/>
              <a:t> far away </a:t>
            </a:r>
            <a:r>
              <a:rPr lang="en-US" b="1" dirty="0" smtClean="0">
                <a:solidFill>
                  <a:srgbClr val="FF00FF"/>
                </a:solidFill>
              </a:rPr>
              <a:t>Matt. 15:8-9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Malachi 1:6-14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table of the Lord is contemptible </a:t>
            </a:r>
          </a:p>
          <a:p>
            <a:r>
              <a:rPr lang="en-US" dirty="0" smtClean="0"/>
              <a:t>Heb. BAZAH </a:t>
            </a:r>
            <a:r>
              <a:rPr lang="en-US" dirty="0" smtClean="0">
                <a:solidFill>
                  <a:srgbClr val="FFC000"/>
                </a:solidFill>
              </a:rPr>
              <a:t>not esteemed </a:t>
            </a:r>
            <a:r>
              <a:rPr lang="en-US" b="1" dirty="0" smtClean="0">
                <a:solidFill>
                  <a:srgbClr val="FF00FF"/>
                </a:solidFill>
              </a:rPr>
              <a:t> 1 Sam. 17:42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What a weariness!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C000"/>
                </a:solidFill>
              </a:rPr>
              <a:t>“I’m bored.”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Lack of purpose </a:t>
            </a:r>
            <a:r>
              <a:rPr lang="en-US" dirty="0" smtClean="0"/>
              <a:t>is key ingredient to </a:t>
            </a:r>
            <a:r>
              <a:rPr lang="en-US" dirty="0" smtClean="0">
                <a:solidFill>
                  <a:srgbClr val="00FF00"/>
                </a:solidFill>
              </a:rPr>
              <a:t>boredom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 Cor. 11:22 </a:t>
            </a:r>
            <a:r>
              <a:rPr lang="en-US" dirty="0" smtClean="0"/>
              <a:t>no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respect</a:t>
            </a:r>
            <a:r>
              <a:rPr lang="en-US" dirty="0" smtClean="0">
                <a:solidFill>
                  <a:srgbClr val="00FF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v.28</a:t>
            </a:r>
            <a:r>
              <a:rPr lang="en-US" dirty="0" smtClean="0">
                <a:solidFill>
                  <a:srgbClr val="00FF00"/>
                </a:solidFill>
              </a:rPr>
              <a:t> examine </a:t>
            </a:r>
            <a:r>
              <a:rPr lang="en-US" dirty="0" smtClean="0"/>
              <a:t>self, </a:t>
            </a:r>
            <a:r>
              <a:rPr lang="en-US" b="1" dirty="0" smtClean="0">
                <a:solidFill>
                  <a:srgbClr val="00FF00"/>
                </a:solidFill>
              </a:rPr>
              <a:t>discern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Playing Church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/>
          <a:lstStyle/>
          <a:p>
            <a:r>
              <a:rPr lang="en-US" dirty="0" smtClean="0"/>
              <a:t>In truth, we cannot play church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Church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B0F0"/>
                </a:solidFill>
              </a:rPr>
              <a:t>people</a:t>
            </a:r>
          </a:p>
          <a:p>
            <a:r>
              <a:rPr lang="en-US" dirty="0" smtClean="0"/>
              <a:t>Church </a:t>
            </a:r>
            <a:r>
              <a:rPr lang="en-US" b="1" dirty="0" smtClean="0">
                <a:solidFill>
                  <a:srgbClr val="00B0F0"/>
                </a:solidFill>
              </a:rPr>
              <a:t>assembly</a:t>
            </a:r>
            <a:r>
              <a:rPr lang="en-US" dirty="0" smtClean="0"/>
              <a:t> is not the real thing but </a:t>
            </a:r>
            <a:r>
              <a:rPr lang="en-US" b="1" dirty="0" smtClean="0">
                <a:solidFill>
                  <a:srgbClr val="00B0F0"/>
                </a:solidFill>
              </a:rPr>
              <a:t>training</a:t>
            </a:r>
            <a:r>
              <a:rPr lang="en-US" dirty="0" smtClean="0"/>
              <a:t> for the real life</a:t>
            </a:r>
          </a:p>
          <a:p>
            <a:r>
              <a:rPr lang="en-US" dirty="0" smtClean="0"/>
              <a:t>Playing Monopoly</a:t>
            </a:r>
          </a:p>
          <a:p>
            <a:r>
              <a:rPr lang="en-US" dirty="0" smtClean="0"/>
              <a:t>Church </a:t>
            </a:r>
            <a:r>
              <a:rPr lang="en-US" dirty="0" smtClean="0">
                <a:solidFill>
                  <a:srgbClr val="00FF00"/>
                </a:solidFill>
              </a:rPr>
              <a:t>functions </a:t>
            </a:r>
            <a:r>
              <a:rPr lang="en-US" dirty="0" smtClean="0"/>
              <a:t>as Christians </a:t>
            </a:r>
            <a:r>
              <a:rPr lang="en-US" b="1" dirty="0" smtClean="0">
                <a:solidFill>
                  <a:srgbClr val="00FF00"/>
                </a:solidFill>
              </a:rPr>
              <a:t>live</a:t>
            </a:r>
            <a:r>
              <a:rPr lang="en-US" dirty="0" smtClean="0"/>
              <a:t> each day</a:t>
            </a:r>
          </a:p>
          <a:p>
            <a:r>
              <a:rPr lang="en-US" dirty="0" smtClean="0"/>
              <a:t>If we play act as Christians (</a:t>
            </a:r>
            <a:r>
              <a:rPr lang="en-US" dirty="0" smtClean="0">
                <a:solidFill>
                  <a:srgbClr val="FFC000"/>
                </a:solidFill>
              </a:rPr>
              <a:t>hypocrites</a:t>
            </a:r>
            <a:r>
              <a:rPr lang="en-US" dirty="0" smtClean="0"/>
              <a:t>), we are </a:t>
            </a:r>
            <a:r>
              <a:rPr lang="en-US" dirty="0" err="1" smtClean="0"/>
              <a:t>stumblingblocks</a:t>
            </a:r>
            <a:r>
              <a:rPr lang="en-US" dirty="0" smtClean="0"/>
              <a:t> to others </a:t>
            </a:r>
            <a:r>
              <a:rPr lang="en-US" b="1" dirty="0" smtClean="0">
                <a:solidFill>
                  <a:srgbClr val="FF00FF"/>
                </a:solidFill>
              </a:rPr>
              <a:t>1 Sam. 2:17,22,30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Religious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FF00"/>
                </a:solidFill>
              </a:rPr>
              <a:t>hypocrites</a:t>
            </a:r>
            <a:r>
              <a:rPr lang="en-US" dirty="0" smtClean="0"/>
              <a:t> are the most </a:t>
            </a:r>
            <a:r>
              <a:rPr lang="en-US" dirty="0" smtClean="0">
                <a:solidFill>
                  <a:srgbClr val="00FF00"/>
                </a:solidFill>
              </a:rPr>
              <a:t>hated </a:t>
            </a:r>
            <a:r>
              <a:rPr lang="en-US" b="1" dirty="0" smtClean="0">
                <a:solidFill>
                  <a:srgbClr val="FF00FF"/>
                </a:solidFill>
              </a:rPr>
              <a:t>Luke 12:42-48, James 3:1</a:t>
            </a: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186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PLAYING CHURCH</vt:lpstr>
      <vt:lpstr>Playing Church</vt:lpstr>
      <vt:lpstr>Playing Church</vt:lpstr>
      <vt:lpstr>Playing Church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PLAYING CHURCH</dc:title>
  <dc:creator>James</dc:creator>
  <cp:lastModifiedBy>James</cp:lastModifiedBy>
  <cp:revision>6</cp:revision>
  <dcterms:created xsi:type="dcterms:W3CDTF">2013-01-26T17:56:14Z</dcterms:created>
  <dcterms:modified xsi:type="dcterms:W3CDTF">2013-01-27T03:42:13Z</dcterms:modified>
</cp:coreProperties>
</file>