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92C45-7B42-4324-B160-CDE9BFC662AF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94DA-F2DC-4F2A-A15F-04D3507160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PHYSICAL PROSPERITY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391400" cy="2057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3500" b="1" i="1" dirty="0" smtClean="0">
                <a:solidFill>
                  <a:srgbClr val="002060"/>
                </a:solidFill>
              </a:rPr>
              <a:t>Beloved, I pray that you may prosper in all things and be in health, just as your soul prospers—</a:t>
            </a:r>
            <a:r>
              <a:rPr lang="en-US" sz="3500" b="1" dirty="0" smtClean="0">
                <a:solidFill>
                  <a:srgbClr val="FF0000"/>
                </a:solidFill>
              </a:rPr>
              <a:t>3 JOHN 2</a:t>
            </a:r>
            <a:endParaRPr lang="en-US" sz="3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Cares About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God cares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0070C0"/>
                </a:solidFill>
              </a:rPr>
              <a:t>your soul </a:t>
            </a:r>
            <a:r>
              <a:rPr lang="en-US" sz="3600" dirty="0" smtClean="0"/>
              <a:t>more than for anything else about you </a:t>
            </a:r>
            <a:r>
              <a:rPr lang="en-US" sz="3600" b="1" dirty="0" smtClean="0">
                <a:solidFill>
                  <a:srgbClr val="FF0000"/>
                </a:solidFill>
              </a:rPr>
              <a:t>Romans 5:1-8</a:t>
            </a:r>
          </a:p>
          <a:p>
            <a:r>
              <a:rPr lang="en-US" sz="3600" dirty="0" smtClean="0"/>
              <a:t>You will suffer </a:t>
            </a:r>
            <a:r>
              <a:rPr lang="en-US" sz="3600" b="1" dirty="0" smtClean="0">
                <a:solidFill>
                  <a:srgbClr val="002060"/>
                </a:solidFill>
              </a:rPr>
              <a:t>tribulation</a:t>
            </a:r>
          </a:p>
          <a:p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0070C0"/>
                </a:solidFill>
              </a:rPr>
              <a:t>spiritual purposes</a:t>
            </a:r>
          </a:p>
          <a:p>
            <a:r>
              <a:rPr lang="en-US" sz="3600" dirty="0" smtClean="0"/>
              <a:t>God wants you to know He loves you</a:t>
            </a:r>
          </a:p>
          <a:p>
            <a:r>
              <a:rPr lang="en-US" sz="3600" dirty="0" smtClean="0"/>
              <a:t>He wants you to </a:t>
            </a:r>
            <a:r>
              <a:rPr lang="en-US" sz="3600" b="1" dirty="0" smtClean="0">
                <a:solidFill>
                  <a:srgbClr val="00B050"/>
                </a:solidFill>
              </a:rPr>
              <a:t>care for your soul</a:t>
            </a:r>
            <a:r>
              <a:rPr lang="en-US" sz="3600" dirty="0" smtClean="0"/>
              <a:t> more than life or the world </a:t>
            </a:r>
            <a:r>
              <a:rPr lang="en-US" sz="3600" b="1" dirty="0" smtClean="0">
                <a:solidFill>
                  <a:srgbClr val="FF0000"/>
                </a:solidFill>
              </a:rPr>
              <a:t>Matthew 16:24-28</a:t>
            </a:r>
          </a:p>
          <a:p>
            <a:r>
              <a:rPr lang="en-US" sz="3600" dirty="0" smtClean="0"/>
              <a:t>All things are for a </a:t>
            </a:r>
            <a:r>
              <a:rPr lang="en-US" sz="3600" b="1" dirty="0" smtClean="0">
                <a:solidFill>
                  <a:srgbClr val="0070C0"/>
                </a:solidFill>
              </a:rPr>
              <a:t>higher purpose</a:t>
            </a:r>
            <a:r>
              <a:rPr lang="en-US" sz="3600" dirty="0" smtClean="0"/>
              <a:t>—</a:t>
            </a:r>
            <a:r>
              <a:rPr lang="en-US" sz="3600" b="1" dirty="0" smtClean="0">
                <a:solidFill>
                  <a:srgbClr val="00B0F0"/>
                </a:solidFill>
              </a:rPr>
              <a:t>HIS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glory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Ephesians 1:3-6; 2 Cor. 9:10-15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Cares About You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is glorified </a:t>
            </a:r>
            <a:r>
              <a:rPr lang="en-US" sz="3600" dirty="0" smtClean="0"/>
              <a:t>in His </a:t>
            </a:r>
            <a:r>
              <a:rPr lang="en-US" sz="3600" b="1" dirty="0" smtClean="0">
                <a:solidFill>
                  <a:srgbClr val="00B050"/>
                </a:solidFill>
              </a:rPr>
              <a:t>care</a:t>
            </a:r>
            <a:r>
              <a:rPr lang="en-US" sz="3600" dirty="0" smtClean="0"/>
              <a:t> for our </a:t>
            </a:r>
            <a:r>
              <a:rPr lang="en-US" sz="3600" dirty="0" smtClean="0">
                <a:solidFill>
                  <a:srgbClr val="008000"/>
                </a:solidFill>
              </a:rPr>
              <a:t>physical</a:t>
            </a:r>
            <a:r>
              <a:rPr lang="en-US" sz="3600" b="1" dirty="0" smtClean="0">
                <a:solidFill>
                  <a:srgbClr val="008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needs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5:44-45; Deut. 8:17-18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Apostolic example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00B050"/>
                </a:solidFill>
              </a:rPr>
              <a:t>praying</a:t>
            </a:r>
            <a:r>
              <a:rPr lang="en-US" sz="3600" dirty="0" smtClean="0"/>
              <a:t> for </a:t>
            </a:r>
            <a:r>
              <a:rPr lang="en-US" sz="3600" dirty="0" smtClean="0">
                <a:solidFill>
                  <a:srgbClr val="008000"/>
                </a:solidFill>
              </a:rPr>
              <a:t>physical well-being </a:t>
            </a:r>
            <a:r>
              <a:rPr lang="en-US" sz="3600" dirty="0" smtClean="0"/>
              <a:t>of other </a:t>
            </a:r>
            <a:r>
              <a:rPr lang="en-US" sz="3600" b="1" dirty="0" smtClean="0">
                <a:solidFill>
                  <a:srgbClr val="0070C0"/>
                </a:solidFill>
              </a:rPr>
              <a:t>Christians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rgbClr val="FF0000"/>
                </a:solidFill>
              </a:rPr>
              <a:t>3 John 2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I </a:t>
            </a:r>
            <a:r>
              <a:rPr lang="en-US" sz="3600" b="1" i="1" dirty="0" smtClean="0">
                <a:solidFill>
                  <a:srgbClr val="002060"/>
                </a:solidFill>
              </a:rPr>
              <a:t>pray</a:t>
            </a:r>
            <a:r>
              <a:rPr lang="en-US" sz="3600" i="1" dirty="0" smtClean="0">
                <a:solidFill>
                  <a:srgbClr val="002060"/>
                </a:solidFill>
              </a:rPr>
              <a:t> that you may </a:t>
            </a:r>
            <a:r>
              <a:rPr lang="en-US" sz="3600" b="1" i="1" dirty="0" smtClean="0">
                <a:solidFill>
                  <a:srgbClr val="002060"/>
                </a:solidFill>
              </a:rPr>
              <a:t>prosper</a:t>
            </a:r>
            <a:r>
              <a:rPr lang="en-US" sz="3600" i="1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7030A0"/>
                </a:solidFill>
              </a:rPr>
              <a:t>financial</a:t>
            </a:r>
            <a:r>
              <a:rPr lang="en-US" sz="3600" dirty="0" smtClean="0"/>
              <a:t>?)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And be in </a:t>
            </a:r>
            <a:r>
              <a:rPr lang="en-US" sz="3600" b="1" i="1" dirty="0" smtClean="0">
                <a:solidFill>
                  <a:srgbClr val="002060"/>
                </a:solidFill>
              </a:rPr>
              <a:t>health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8000"/>
                </a:solidFill>
              </a:rPr>
              <a:t>physical</a:t>
            </a:r>
            <a:r>
              <a:rPr lang="en-US" sz="3600" dirty="0" smtClean="0"/>
              <a:t>)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Just as your </a:t>
            </a:r>
            <a:r>
              <a:rPr lang="en-US" sz="3600" b="1" i="1" dirty="0" smtClean="0">
                <a:solidFill>
                  <a:srgbClr val="002060"/>
                </a:solidFill>
              </a:rPr>
              <a:t>soul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002060"/>
                </a:solidFill>
              </a:rPr>
              <a:t>prospers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spiritual</a:t>
            </a:r>
            <a:r>
              <a:rPr lang="en-US" sz="3600" dirty="0" smtClean="0"/>
              <a:t> basis)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provides </a:t>
            </a:r>
            <a:r>
              <a:rPr lang="en-US" sz="3600" b="1" dirty="0" smtClean="0">
                <a:solidFill>
                  <a:srgbClr val="0070C0"/>
                </a:solidFill>
              </a:rPr>
              <a:t>wisdom</a:t>
            </a:r>
            <a:r>
              <a:rPr lang="en-US" sz="3600" dirty="0" smtClean="0"/>
              <a:t> for </a:t>
            </a:r>
            <a:r>
              <a:rPr lang="en-US" sz="3600" b="1" dirty="0" smtClean="0">
                <a:solidFill>
                  <a:srgbClr val="7030A0"/>
                </a:solidFill>
              </a:rPr>
              <a:t>prosperity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8000"/>
                </a:solidFill>
              </a:rPr>
              <a:t>health</a:t>
            </a:r>
            <a:r>
              <a:rPr lang="en-US" sz="3600" dirty="0" smtClean="0"/>
              <a:t>, and </a:t>
            </a:r>
            <a:r>
              <a:rPr lang="en-US" sz="3600" b="1" dirty="0" smtClean="0">
                <a:solidFill>
                  <a:srgbClr val="0070C0"/>
                </a:solidFill>
              </a:rPr>
              <a:t>peace</a:t>
            </a:r>
            <a:r>
              <a:rPr lang="en-US" sz="3600" dirty="0" smtClean="0"/>
              <a:t> with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3:1-10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PHYSICAL PROSPERITY</vt:lpstr>
      <vt:lpstr>God Cares About You</vt:lpstr>
      <vt:lpstr>God Cares About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PROSPERITY</dc:title>
  <dc:creator>James</dc:creator>
  <cp:lastModifiedBy>James</cp:lastModifiedBy>
  <cp:revision>6</cp:revision>
  <dcterms:created xsi:type="dcterms:W3CDTF">2015-08-23T02:21:31Z</dcterms:created>
  <dcterms:modified xsi:type="dcterms:W3CDTF">2015-08-23T05:54:48Z</dcterms:modified>
</cp:coreProperties>
</file>