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D6B9-16D3-4DA9-86EF-52CEBD5E2DE6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CD52-5DDD-4E6A-B7FA-EF8288ECB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D6B9-16D3-4DA9-86EF-52CEBD5E2DE6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CD52-5DDD-4E6A-B7FA-EF8288ECB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D6B9-16D3-4DA9-86EF-52CEBD5E2DE6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CD52-5DDD-4E6A-B7FA-EF8288ECB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D6B9-16D3-4DA9-86EF-52CEBD5E2DE6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CD52-5DDD-4E6A-B7FA-EF8288ECB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D6B9-16D3-4DA9-86EF-52CEBD5E2DE6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CD52-5DDD-4E6A-B7FA-EF8288ECB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D6B9-16D3-4DA9-86EF-52CEBD5E2DE6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CD52-5DDD-4E6A-B7FA-EF8288ECB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D6B9-16D3-4DA9-86EF-52CEBD5E2DE6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CD52-5DDD-4E6A-B7FA-EF8288ECB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D6B9-16D3-4DA9-86EF-52CEBD5E2DE6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CD52-5DDD-4E6A-B7FA-EF8288ECB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D6B9-16D3-4DA9-86EF-52CEBD5E2DE6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CD52-5DDD-4E6A-B7FA-EF8288ECB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D6B9-16D3-4DA9-86EF-52CEBD5E2DE6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CD52-5DDD-4E6A-B7FA-EF8288ECB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D6B9-16D3-4DA9-86EF-52CEBD5E2DE6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CD52-5DDD-4E6A-B7FA-EF8288ECB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7D6B9-16D3-4DA9-86EF-52CEBD5E2DE6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CCD52-5DDD-4E6A-B7FA-EF8288ECB8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PETER’S INSTRUCTION FOR HUSBANDS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1 PETER 3:7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Peter’s Instruction for Husbands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/>
          <a:lstStyle/>
          <a:p>
            <a:r>
              <a:rPr lang="en-US" dirty="0" smtClean="0"/>
              <a:t>Peter was a husband </a:t>
            </a:r>
            <a:r>
              <a:rPr lang="en-US" b="1" dirty="0" smtClean="0">
                <a:solidFill>
                  <a:srgbClr val="FF00FF"/>
                </a:solidFill>
              </a:rPr>
              <a:t>1 Cor. 9:5; Matt. </a:t>
            </a:r>
            <a:r>
              <a:rPr lang="en-US" b="1" smtClean="0">
                <a:solidFill>
                  <a:srgbClr val="FF00FF"/>
                </a:solidFill>
              </a:rPr>
              <a:t>8:14</a:t>
            </a: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PETER’S INSTRUCTION FOR HUSBANDS</vt:lpstr>
      <vt:lpstr>Peter’s Instruction for Husbands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PETER’S INSTRUCTION FOR HUSBANDS</dc:title>
  <dc:creator>James Hamilton</dc:creator>
  <cp:lastModifiedBy>James Hamilton</cp:lastModifiedBy>
  <cp:revision>2</cp:revision>
  <dcterms:created xsi:type="dcterms:W3CDTF">2012-07-09T11:41:39Z</dcterms:created>
  <dcterms:modified xsi:type="dcterms:W3CDTF">2012-07-09T11:49:53Z</dcterms:modified>
</cp:coreProperties>
</file>