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E0234-DF0E-4D9F-98BC-5D2E12245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9517-929F-4069-91D5-A0263DC55E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9517-929F-4069-91D5-A0263DC55EC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5297-B4CC-4F28-A396-C96A50F698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PETER’S CONFESSION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16:13-28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Caesarea Philippi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Way up north of Galilee</a:t>
            </a:r>
          </a:p>
          <a:p>
            <a:r>
              <a:rPr lang="en-US" dirty="0" smtClean="0"/>
              <a:t>Shrine for idols there</a:t>
            </a:r>
          </a:p>
          <a:p>
            <a:r>
              <a:rPr lang="en-US" dirty="0" smtClean="0"/>
              <a:t>Jesus asks the apostles, </a:t>
            </a:r>
            <a:r>
              <a:rPr lang="en-US" dirty="0" smtClean="0">
                <a:solidFill>
                  <a:srgbClr val="FFFF00"/>
                </a:solidFill>
              </a:rPr>
              <a:t>“Who do men say that I, the Son of Man, am?” </a:t>
            </a:r>
            <a:r>
              <a:rPr lang="en-US" b="1" dirty="0" smtClean="0">
                <a:solidFill>
                  <a:srgbClr val="FF00FF"/>
                </a:solidFill>
              </a:rPr>
              <a:t>v.13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John the Baptist </a:t>
            </a:r>
            <a:r>
              <a:rPr lang="en-US" dirty="0" smtClean="0"/>
              <a:t>(Herod—</a:t>
            </a:r>
            <a:r>
              <a:rPr lang="en-US" b="1" dirty="0" smtClean="0">
                <a:solidFill>
                  <a:srgbClr val="FF00FF"/>
                </a:solidFill>
              </a:rPr>
              <a:t>Mark 6:14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Elijah </a:t>
            </a:r>
            <a:r>
              <a:rPr lang="en-US" b="1" dirty="0" smtClean="0">
                <a:solidFill>
                  <a:srgbClr val="FF00FF"/>
                </a:solidFill>
              </a:rPr>
              <a:t>Mark 6:15, Malachi 4:5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Jeremiah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One of the prophets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prophet </a:t>
            </a:r>
            <a:r>
              <a:rPr lang="en-US" b="1" dirty="0" smtClean="0">
                <a:solidFill>
                  <a:srgbClr val="FF00FF"/>
                </a:solidFill>
              </a:rPr>
              <a:t>Deuteronomy 18:18-22, Acts 3:22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Caesarea Philippi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Jesus asks the apostles, </a:t>
            </a:r>
            <a:r>
              <a:rPr lang="en-US" dirty="0" smtClean="0">
                <a:solidFill>
                  <a:srgbClr val="FFFF00"/>
                </a:solidFill>
              </a:rPr>
              <a:t>“Who do YOU say that I am?” </a:t>
            </a:r>
            <a:r>
              <a:rPr lang="en-US" b="1" dirty="0" smtClean="0">
                <a:solidFill>
                  <a:srgbClr val="FF00FF"/>
                </a:solidFill>
              </a:rPr>
              <a:t>v.15</a:t>
            </a:r>
          </a:p>
          <a:p>
            <a:r>
              <a:rPr lang="en-US" dirty="0" smtClean="0"/>
              <a:t>Peter answered, </a:t>
            </a:r>
            <a:r>
              <a:rPr lang="en-US" dirty="0" smtClean="0">
                <a:solidFill>
                  <a:srgbClr val="FFFF00"/>
                </a:solidFill>
              </a:rPr>
              <a:t>“You are the Christ, the Son of the living God.” </a:t>
            </a:r>
            <a:r>
              <a:rPr lang="en-US" b="1" dirty="0" smtClean="0">
                <a:solidFill>
                  <a:srgbClr val="FF00FF"/>
                </a:solidFill>
              </a:rPr>
              <a:t>v.16</a:t>
            </a:r>
          </a:p>
          <a:p>
            <a:r>
              <a:rPr lang="en-US" dirty="0" smtClean="0"/>
              <a:t>Revealed by God by </a:t>
            </a:r>
            <a:r>
              <a:rPr lang="en-US" b="1" dirty="0" smtClean="0">
                <a:solidFill>
                  <a:srgbClr val="00B0F0"/>
                </a:solidFill>
              </a:rPr>
              <a:t>works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F0"/>
                </a:solidFill>
              </a:rPr>
              <a:t>words</a:t>
            </a:r>
            <a:r>
              <a:rPr lang="en-US" dirty="0" smtClean="0"/>
              <a:t> of God </a:t>
            </a:r>
            <a:r>
              <a:rPr lang="en-US" b="1" dirty="0" smtClean="0">
                <a:solidFill>
                  <a:srgbClr val="FF00FF"/>
                </a:solidFill>
              </a:rPr>
              <a:t>v.17 John 5:36-39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are Peter </a:t>
            </a:r>
            <a:r>
              <a:rPr lang="en-US" b="1" dirty="0" smtClean="0">
                <a:solidFill>
                  <a:srgbClr val="FF00FF"/>
                </a:solidFill>
              </a:rPr>
              <a:t>v.18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FF00"/>
                </a:solidFill>
              </a:rPr>
              <a:t>PETROS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Upon this rock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FF00"/>
                </a:solidFill>
              </a:rPr>
              <a:t>PETRA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PETER SAYS JESUS IS THE ROCK </a:t>
            </a:r>
            <a:r>
              <a:rPr lang="en-US" b="1" dirty="0" smtClean="0">
                <a:solidFill>
                  <a:srgbClr val="FF00FF"/>
                </a:solidFill>
              </a:rPr>
              <a:t>1 Peter 2:4-6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 will build my church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Will Build My Church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Jesus is the builder </a:t>
            </a:r>
            <a:r>
              <a:rPr lang="en-US" b="1" dirty="0" smtClean="0">
                <a:solidFill>
                  <a:srgbClr val="FF00FF"/>
                </a:solidFill>
              </a:rPr>
              <a:t>Acts 2:47; 1Pet. 2:5</a:t>
            </a:r>
          </a:p>
          <a:p>
            <a:r>
              <a:rPr lang="en-US" dirty="0" smtClean="0"/>
              <a:t>Builds by adding us to the church</a:t>
            </a:r>
          </a:p>
          <a:p>
            <a:r>
              <a:rPr lang="en-US" dirty="0" smtClean="0"/>
              <a:t>Builds by making us grow</a:t>
            </a:r>
          </a:p>
          <a:p>
            <a:r>
              <a:rPr lang="en-US" dirty="0" smtClean="0"/>
              <a:t>Jesus is the owner </a:t>
            </a:r>
            <a:r>
              <a:rPr lang="en-US" b="1" dirty="0" smtClean="0">
                <a:solidFill>
                  <a:srgbClr val="FF00FF"/>
                </a:solidFill>
              </a:rPr>
              <a:t>Acts 20:28</a:t>
            </a:r>
          </a:p>
          <a:p>
            <a:r>
              <a:rPr lang="en-US" dirty="0" smtClean="0"/>
              <a:t>Church not yet built (also called the kingdom </a:t>
            </a:r>
            <a:r>
              <a:rPr lang="en-US" b="1" dirty="0" smtClean="0">
                <a:solidFill>
                  <a:srgbClr val="FF00FF"/>
                </a:solidFill>
              </a:rPr>
              <a:t>v.19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FF"/>
                </a:solidFill>
              </a:rPr>
              <a:t>Col. 1:13 </a:t>
            </a:r>
          </a:p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rgbClr val="00B0F0"/>
                </a:solidFill>
              </a:rPr>
              <a:t>His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church </a:t>
            </a:r>
            <a:r>
              <a:rPr lang="en-US" b="1" dirty="0" smtClean="0">
                <a:solidFill>
                  <a:srgbClr val="FF00FF"/>
                </a:solidFill>
              </a:rPr>
              <a:t>Matt. 15:13</a:t>
            </a:r>
          </a:p>
          <a:p>
            <a:r>
              <a:rPr lang="en-US" dirty="0" smtClean="0"/>
              <a:t>He has </a:t>
            </a:r>
            <a:r>
              <a:rPr lang="en-US" b="1" dirty="0" smtClean="0">
                <a:solidFill>
                  <a:srgbClr val="00B0F0"/>
                </a:solidFill>
              </a:rPr>
              <a:t>one </a:t>
            </a:r>
            <a:r>
              <a:rPr lang="en-US" dirty="0" smtClean="0"/>
              <a:t>church </a:t>
            </a:r>
            <a:r>
              <a:rPr lang="en-US" b="1" dirty="0" smtClean="0">
                <a:solidFill>
                  <a:srgbClr val="FF00FF"/>
                </a:solidFill>
              </a:rPr>
              <a:t>Ephesians 1:22-23, 4:4</a:t>
            </a:r>
          </a:p>
          <a:p>
            <a:r>
              <a:rPr lang="en-US" dirty="0" smtClean="0"/>
              <a:t>Joining the church doesn’t save; the church is the saved added by the Savior </a:t>
            </a:r>
            <a:r>
              <a:rPr lang="en-US" b="1" dirty="0" smtClean="0">
                <a:solidFill>
                  <a:srgbClr val="FF00FF"/>
                </a:solidFill>
              </a:rPr>
              <a:t>Eph. 5:23 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Will Build My Church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gates of Hades shall not prevail against it</a:t>
            </a:r>
          </a:p>
          <a:p>
            <a:r>
              <a:rPr lang="en-US" dirty="0" smtClean="0"/>
              <a:t>Hades could not hold Jesus </a:t>
            </a:r>
            <a:r>
              <a:rPr lang="en-US" b="1" dirty="0" smtClean="0">
                <a:solidFill>
                  <a:srgbClr val="FF00FF"/>
                </a:solidFill>
              </a:rPr>
              <a:t>Acts 2:24</a:t>
            </a:r>
          </a:p>
          <a:p>
            <a:r>
              <a:rPr lang="en-US" dirty="0" smtClean="0"/>
              <a:t>Had to die to be rejected stone &amp; raised to establish the church </a:t>
            </a:r>
            <a:r>
              <a:rPr lang="en-US" b="1" dirty="0" smtClean="0">
                <a:solidFill>
                  <a:srgbClr val="FF00FF"/>
                </a:solidFill>
              </a:rPr>
              <a:t>v.21-28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FF00FF"/>
                </a:solidFill>
              </a:rPr>
              <a:t>1 Pet. 2:4,7</a:t>
            </a:r>
          </a:p>
          <a:p>
            <a:r>
              <a:rPr lang="en-US" dirty="0" smtClean="0"/>
              <a:t>Raised to sit on </a:t>
            </a:r>
            <a:r>
              <a:rPr lang="en-US" b="1" dirty="0" smtClean="0">
                <a:solidFill>
                  <a:srgbClr val="00B0F0"/>
                </a:solidFill>
              </a:rPr>
              <a:t>throne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B0F0"/>
                </a:solidFill>
              </a:rPr>
              <a:t>kingdom</a:t>
            </a:r>
            <a:r>
              <a:rPr lang="en-US" dirty="0" smtClean="0"/>
              <a:t> (church) </a:t>
            </a:r>
            <a:r>
              <a:rPr lang="en-US" b="1" dirty="0" smtClean="0">
                <a:solidFill>
                  <a:srgbClr val="FF00FF"/>
                </a:solidFill>
              </a:rPr>
              <a:t>Acts 2:29-31</a:t>
            </a:r>
          </a:p>
          <a:p>
            <a:r>
              <a:rPr lang="en-US" dirty="0" smtClean="0"/>
              <a:t>Peter given </a:t>
            </a:r>
            <a:r>
              <a:rPr lang="en-US" b="1" dirty="0" smtClean="0">
                <a:solidFill>
                  <a:srgbClr val="00B0F0"/>
                </a:solidFill>
              </a:rPr>
              <a:t>keys</a:t>
            </a:r>
            <a:r>
              <a:rPr lang="en-US" dirty="0" smtClean="0"/>
              <a:t> to kingdom (</a:t>
            </a:r>
            <a:r>
              <a:rPr lang="en-US" b="1" dirty="0" smtClean="0">
                <a:solidFill>
                  <a:srgbClr val="00B0F0"/>
                </a:solidFill>
              </a:rPr>
              <a:t>authority</a:t>
            </a:r>
            <a:r>
              <a:rPr lang="en-US" dirty="0" smtClean="0"/>
              <a:t> of gospel) </a:t>
            </a:r>
            <a:r>
              <a:rPr lang="en-US" b="1" dirty="0" smtClean="0">
                <a:solidFill>
                  <a:srgbClr val="FF00FF"/>
                </a:solidFill>
              </a:rPr>
              <a:t>Acts 2:11-40, 10:1-48</a:t>
            </a:r>
          </a:p>
          <a:p>
            <a:r>
              <a:rPr lang="en-US" dirty="0" smtClean="0"/>
              <a:t>Bound &amp; loosed in heaven first, then earth </a:t>
            </a:r>
            <a:r>
              <a:rPr lang="en-US" b="1" dirty="0" smtClean="0">
                <a:solidFill>
                  <a:srgbClr val="FF00FF"/>
                </a:solidFill>
              </a:rPr>
              <a:t>v.19</a:t>
            </a:r>
          </a:p>
          <a:p>
            <a:r>
              <a:rPr lang="en-US" dirty="0" smtClean="0"/>
              <a:t>Same authority to all apostles </a:t>
            </a:r>
            <a:r>
              <a:rPr lang="en-US" b="1" dirty="0" smtClean="0">
                <a:solidFill>
                  <a:srgbClr val="FF00FF"/>
                </a:solidFill>
              </a:rPr>
              <a:t>Matt. 18:18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300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PETER’S CONFESSION</vt:lpstr>
      <vt:lpstr>Caesarea Philippi </vt:lpstr>
      <vt:lpstr>Caesarea Philippi </vt:lpstr>
      <vt:lpstr>I Will Build My Church</vt:lpstr>
      <vt:lpstr>I Will Build My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10</cp:revision>
  <dcterms:created xsi:type="dcterms:W3CDTF">2012-01-15T03:01:29Z</dcterms:created>
  <dcterms:modified xsi:type="dcterms:W3CDTF">2012-01-15T04:55:40Z</dcterms:modified>
</cp:coreProperties>
</file>