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F042D-A9CB-4016-899C-075A1D737D9B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8EE1-779E-4347-8823-3A5E084872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B5D1-F411-4412-BFED-8EB89258A722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09B7-4CC8-456B-9A10-BA58AE1237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ONE HEART AND ONE SOUL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 PETER 3:8-12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One Heart and One </a:t>
            </a:r>
            <a:r>
              <a:rPr lang="en-US" b="1" dirty="0"/>
              <a:t>S</a:t>
            </a:r>
            <a:r>
              <a:rPr lang="en-US" b="1" dirty="0" smtClean="0"/>
              <a:t>oul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 Peter 3:8-12 </a:t>
            </a:r>
            <a:r>
              <a:rPr lang="en-US" dirty="0" smtClean="0"/>
              <a:t>follows the other relationships  our </a:t>
            </a:r>
            <a:r>
              <a:rPr lang="en-US" b="1" dirty="0" smtClean="0">
                <a:solidFill>
                  <a:srgbClr val="00B0F0"/>
                </a:solidFill>
              </a:rPr>
              <a:t>conduct </a:t>
            </a:r>
            <a:r>
              <a:rPr lang="en-US" dirty="0" smtClean="0"/>
              <a:t>is an </a:t>
            </a:r>
            <a:r>
              <a:rPr lang="en-US" b="1" dirty="0" smtClean="0">
                <a:solidFill>
                  <a:srgbClr val="00B0F0"/>
                </a:solidFill>
              </a:rPr>
              <a:t>example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00FF00"/>
                </a:solidFill>
              </a:rPr>
              <a:t>unbelievers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Citizen</a:t>
            </a:r>
            <a:r>
              <a:rPr lang="en-US" dirty="0" smtClean="0"/>
              <a:t>: submit to </a:t>
            </a:r>
            <a:r>
              <a:rPr lang="en-US" dirty="0" smtClean="0">
                <a:solidFill>
                  <a:srgbClr val="00FF00"/>
                </a:solidFill>
              </a:rPr>
              <a:t>government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Slave</a:t>
            </a:r>
            <a:r>
              <a:rPr lang="en-US" dirty="0" smtClean="0"/>
              <a:t>: submit to </a:t>
            </a:r>
            <a:r>
              <a:rPr lang="en-US" dirty="0" smtClean="0">
                <a:solidFill>
                  <a:srgbClr val="00FF00"/>
                </a:solidFill>
              </a:rPr>
              <a:t>master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Wife</a:t>
            </a:r>
            <a:r>
              <a:rPr lang="en-US" dirty="0" smtClean="0"/>
              <a:t>: submit to </a:t>
            </a:r>
            <a:r>
              <a:rPr lang="en-US" dirty="0" smtClean="0">
                <a:solidFill>
                  <a:srgbClr val="00FF00"/>
                </a:solidFill>
              </a:rPr>
              <a:t>husband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Husband</a:t>
            </a:r>
            <a:r>
              <a:rPr lang="en-US" dirty="0" smtClean="0"/>
              <a:t>: consider and honor </a:t>
            </a:r>
            <a:r>
              <a:rPr lang="en-US" dirty="0" smtClean="0">
                <a:solidFill>
                  <a:srgbClr val="00FF00"/>
                </a:solidFill>
              </a:rPr>
              <a:t>wife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Brother</a:t>
            </a:r>
            <a:r>
              <a:rPr lang="en-US" dirty="0" smtClean="0"/>
              <a:t>: love each </a:t>
            </a:r>
            <a:r>
              <a:rPr lang="en-US" b="1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John 13:34-35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Purpose</a:t>
            </a:r>
            <a:r>
              <a:rPr lang="en-US" dirty="0" smtClean="0"/>
              <a:t> for Jesus’ </a:t>
            </a:r>
            <a:r>
              <a:rPr lang="en-US" b="1" dirty="0" smtClean="0">
                <a:solidFill>
                  <a:srgbClr val="00B0F0"/>
                </a:solidFill>
              </a:rPr>
              <a:t>petition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John 17:21-23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One Heart and One </a:t>
            </a:r>
            <a:r>
              <a:rPr lang="en-US" b="1" dirty="0"/>
              <a:t>S</a:t>
            </a:r>
            <a:r>
              <a:rPr lang="en-US" b="1" dirty="0" smtClean="0"/>
              <a:t>oul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 Peter 3:8-12 </a:t>
            </a:r>
            <a:r>
              <a:rPr lang="en-US" dirty="0" smtClean="0"/>
              <a:t>follows the other relationships  our </a:t>
            </a:r>
            <a:r>
              <a:rPr lang="en-US" b="1" dirty="0" smtClean="0">
                <a:solidFill>
                  <a:srgbClr val="00B0F0"/>
                </a:solidFill>
              </a:rPr>
              <a:t>conduct </a:t>
            </a:r>
            <a:r>
              <a:rPr lang="en-US" dirty="0" smtClean="0"/>
              <a:t>is an </a:t>
            </a:r>
            <a:r>
              <a:rPr lang="en-US" b="1" dirty="0" smtClean="0">
                <a:solidFill>
                  <a:srgbClr val="00B0F0"/>
                </a:solidFill>
              </a:rPr>
              <a:t>example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00FF00"/>
                </a:solidFill>
              </a:rPr>
              <a:t>unbelievers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Citizen</a:t>
            </a:r>
            <a:r>
              <a:rPr lang="en-US" dirty="0" smtClean="0"/>
              <a:t>: submit to </a:t>
            </a:r>
            <a:r>
              <a:rPr lang="en-US" dirty="0" smtClean="0">
                <a:solidFill>
                  <a:srgbClr val="00FF00"/>
                </a:solidFill>
              </a:rPr>
              <a:t>government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Slave</a:t>
            </a:r>
            <a:r>
              <a:rPr lang="en-US" dirty="0" smtClean="0"/>
              <a:t>: submit to </a:t>
            </a:r>
            <a:r>
              <a:rPr lang="en-US" dirty="0" smtClean="0">
                <a:solidFill>
                  <a:srgbClr val="00FF00"/>
                </a:solidFill>
              </a:rPr>
              <a:t>master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Wife</a:t>
            </a:r>
            <a:r>
              <a:rPr lang="en-US" dirty="0" smtClean="0"/>
              <a:t>: submit to </a:t>
            </a:r>
            <a:r>
              <a:rPr lang="en-US" dirty="0" smtClean="0">
                <a:solidFill>
                  <a:srgbClr val="00FF00"/>
                </a:solidFill>
              </a:rPr>
              <a:t>husband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Husband</a:t>
            </a:r>
            <a:r>
              <a:rPr lang="en-US" dirty="0" smtClean="0"/>
              <a:t>: consider and honor </a:t>
            </a:r>
            <a:r>
              <a:rPr lang="en-US" dirty="0" smtClean="0">
                <a:solidFill>
                  <a:srgbClr val="00FF00"/>
                </a:solidFill>
              </a:rPr>
              <a:t>wife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Brother</a:t>
            </a:r>
            <a:r>
              <a:rPr lang="en-US" dirty="0" smtClean="0"/>
              <a:t>: love each </a:t>
            </a:r>
            <a:r>
              <a:rPr lang="en-US" b="1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John 13:34-35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Purpose</a:t>
            </a:r>
            <a:r>
              <a:rPr lang="en-US" dirty="0" smtClean="0"/>
              <a:t> for Jesus’ </a:t>
            </a:r>
            <a:r>
              <a:rPr lang="en-US" b="1" dirty="0" smtClean="0">
                <a:solidFill>
                  <a:srgbClr val="00B0F0"/>
                </a:solidFill>
              </a:rPr>
              <a:t>petition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John 17:21-23</a:t>
            </a:r>
          </a:p>
          <a:p>
            <a:r>
              <a:rPr lang="en-US" dirty="0" smtClean="0"/>
              <a:t>Fulfilled in </a:t>
            </a:r>
            <a:r>
              <a:rPr lang="en-US" b="1" dirty="0" smtClean="0">
                <a:solidFill>
                  <a:srgbClr val="FF00FF"/>
                </a:solidFill>
              </a:rPr>
              <a:t>Acts 2:42-47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FF"/>
                </a:solidFill>
              </a:rPr>
              <a:t>4:32-37 </a:t>
            </a:r>
            <a:r>
              <a:rPr lang="en-US" dirty="0" smtClean="0">
                <a:solidFill>
                  <a:srgbClr val="FFFF00"/>
                </a:solidFill>
              </a:rPr>
              <a:t>one heart and one soul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One Heart and One </a:t>
            </a:r>
            <a:r>
              <a:rPr lang="en-US" b="1" dirty="0"/>
              <a:t>S</a:t>
            </a:r>
            <a:r>
              <a:rPr lang="en-US" b="1" dirty="0" smtClean="0"/>
              <a:t>oul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Unity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described in </a:t>
            </a:r>
            <a:r>
              <a:rPr lang="en-US" b="1" dirty="0" smtClean="0">
                <a:solidFill>
                  <a:srgbClr val="FF00FF"/>
                </a:solidFill>
              </a:rPr>
              <a:t>1 Peter 3:8-9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Attitude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b="1" dirty="0" smtClean="0">
                <a:solidFill>
                  <a:srgbClr val="FF00FF"/>
                </a:solidFill>
              </a:rPr>
              <a:t> verse 8: </a:t>
            </a:r>
            <a:r>
              <a:rPr lang="en-US" dirty="0" smtClean="0">
                <a:solidFill>
                  <a:srgbClr val="FFFF00"/>
                </a:solidFill>
              </a:rPr>
              <a:t>Finally, all of you be of one mind, having compassion for one another; love as brothers, be tenderhearted, be courteous; 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HOMOPHRONES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same minded </a:t>
            </a:r>
            <a:r>
              <a:rPr lang="en-US" b="1" dirty="0" smtClean="0">
                <a:solidFill>
                  <a:srgbClr val="FF00FF"/>
                </a:solidFill>
              </a:rPr>
              <a:t>Rom. 12:16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SUMPATHEIS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sympathetic </a:t>
            </a:r>
            <a:r>
              <a:rPr lang="en-US" b="1" dirty="0" smtClean="0">
                <a:solidFill>
                  <a:srgbClr val="FF00FF"/>
                </a:solidFill>
              </a:rPr>
              <a:t>Rom. 12:15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PHILADELPHOI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loving brothers </a:t>
            </a:r>
            <a:r>
              <a:rPr lang="en-US" b="1" dirty="0" smtClean="0">
                <a:solidFill>
                  <a:srgbClr val="FF00FF"/>
                </a:solidFill>
              </a:rPr>
              <a:t>Rom. 12:10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EUSPLAGCHNOI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tender-hearted  </a:t>
            </a:r>
            <a:r>
              <a:rPr lang="en-US" sz="2400" b="1" dirty="0" smtClean="0">
                <a:solidFill>
                  <a:srgbClr val="FF00FF"/>
                </a:solidFill>
              </a:rPr>
              <a:t>II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b="1" dirty="0" smtClean="0">
                <a:solidFill>
                  <a:srgbClr val="FF00FF"/>
                </a:solidFill>
              </a:rPr>
              <a:t>Eph. 4:32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TAPEINOPHRONES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humble-minded </a:t>
            </a:r>
            <a:r>
              <a:rPr lang="en-US" b="1" dirty="0" smtClean="0">
                <a:solidFill>
                  <a:srgbClr val="FF00FF"/>
                </a:solidFill>
              </a:rPr>
              <a:t>Rom. 12:10,16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One Heart and One </a:t>
            </a:r>
            <a:r>
              <a:rPr lang="en-US" b="1" dirty="0"/>
              <a:t>S</a:t>
            </a:r>
            <a:r>
              <a:rPr lang="en-US" b="1" dirty="0" smtClean="0"/>
              <a:t>oul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Behavior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b="1" dirty="0" smtClean="0">
                <a:solidFill>
                  <a:srgbClr val="FF00FF"/>
                </a:solidFill>
              </a:rPr>
              <a:t> verse 9-12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 returning evil for evil </a:t>
            </a:r>
            <a:r>
              <a:rPr lang="en-US" b="1" dirty="0" smtClean="0">
                <a:solidFill>
                  <a:srgbClr val="FF00FF"/>
                </a:solidFill>
              </a:rPr>
              <a:t>Rom. 12:17-21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Not returning </a:t>
            </a:r>
            <a:r>
              <a:rPr lang="en-US" dirty="0" smtClean="0">
                <a:solidFill>
                  <a:srgbClr val="FFFF00"/>
                </a:solidFill>
              </a:rPr>
              <a:t>reviling for reviling </a:t>
            </a:r>
            <a:r>
              <a:rPr lang="en-US" b="1" dirty="0" smtClean="0">
                <a:solidFill>
                  <a:srgbClr val="FF00FF"/>
                </a:solidFill>
              </a:rPr>
              <a:t>Rom. 12:14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Blessing </a:t>
            </a:r>
            <a:r>
              <a:rPr lang="en-US" dirty="0" smtClean="0"/>
              <a:t>instead of reviling</a:t>
            </a:r>
          </a:p>
          <a:p>
            <a:r>
              <a:rPr lang="en-US" dirty="0" smtClean="0"/>
              <a:t>Refrain tongue from evil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1:26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Refrain lips from speaking deceit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Turn away from evil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1:27, Prov. 3:7; 16:6,17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do good </a:t>
            </a:r>
            <a:r>
              <a:rPr lang="en-US" b="1" dirty="0" smtClean="0">
                <a:solidFill>
                  <a:srgbClr val="FF00FF"/>
                </a:solidFill>
              </a:rPr>
              <a:t>Rom. 13:10;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1:27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Seek</a:t>
            </a:r>
            <a:r>
              <a:rPr lang="en-US" dirty="0" smtClean="0">
                <a:solidFill>
                  <a:srgbClr val="FFFF00"/>
                </a:solidFill>
              </a:rPr>
              <a:t> peace and </a:t>
            </a:r>
            <a:r>
              <a:rPr lang="en-US" b="1" dirty="0" smtClean="0">
                <a:solidFill>
                  <a:srgbClr val="00FF00"/>
                </a:solidFill>
              </a:rPr>
              <a:t>pursue</a:t>
            </a:r>
            <a:r>
              <a:rPr lang="en-US" dirty="0" smtClean="0">
                <a:solidFill>
                  <a:srgbClr val="FFFF00"/>
                </a:solidFill>
              </a:rPr>
              <a:t> it </a:t>
            </a:r>
            <a:r>
              <a:rPr lang="en-US" b="1" dirty="0" smtClean="0">
                <a:solidFill>
                  <a:srgbClr val="FF00FF"/>
                </a:solidFill>
              </a:rPr>
              <a:t>Heb. 12:12-17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ONE HEART AND ONE SOUL</vt:lpstr>
      <vt:lpstr>One Heart and One Soul</vt:lpstr>
      <vt:lpstr>One Heart and One Soul</vt:lpstr>
      <vt:lpstr>One Heart and One Soul</vt:lpstr>
      <vt:lpstr>One Heart and One Soul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HEART AND ONE SOUL</dc:title>
  <dc:creator>James</dc:creator>
  <cp:lastModifiedBy>James</cp:lastModifiedBy>
  <cp:revision>9</cp:revision>
  <dcterms:created xsi:type="dcterms:W3CDTF">2012-07-21T22:59:10Z</dcterms:created>
  <dcterms:modified xsi:type="dcterms:W3CDTF">2012-07-22T00:08:19Z</dcterms:modified>
</cp:coreProperties>
</file>