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10139-7A7D-4101-AC8E-851137381E7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9BF1A-A5CE-4817-ADB1-0299BC64A7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CF447-DC50-417F-BC57-32CD2355C585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EE31-3F33-4892-8B21-166C7B3F49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OATHS ARE SERIOUS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Oaths Are Serious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Joshua and the </a:t>
            </a:r>
            <a:r>
              <a:rPr lang="en-US" dirty="0" err="1" smtClean="0"/>
              <a:t>Gibeonites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Joshua 9 </a:t>
            </a:r>
          </a:p>
          <a:p>
            <a:r>
              <a:rPr lang="en-US" dirty="0" smtClean="0"/>
              <a:t>They were </a:t>
            </a:r>
            <a:r>
              <a:rPr lang="en-US" b="1" dirty="0" smtClean="0">
                <a:solidFill>
                  <a:srgbClr val="00B0F0"/>
                </a:solidFill>
              </a:rPr>
              <a:t>deceived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 3-13</a:t>
            </a:r>
          </a:p>
          <a:p>
            <a:r>
              <a:rPr lang="en-US" dirty="0" smtClean="0"/>
              <a:t>They didn’t ask God </a:t>
            </a:r>
            <a:r>
              <a:rPr lang="en-US" b="1" dirty="0" smtClean="0">
                <a:solidFill>
                  <a:srgbClr val="FF00FF"/>
                </a:solidFill>
              </a:rPr>
              <a:t>v.14</a:t>
            </a:r>
          </a:p>
          <a:p>
            <a:r>
              <a:rPr lang="en-US" dirty="0" smtClean="0"/>
              <a:t>God said </a:t>
            </a:r>
            <a:r>
              <a:rPr lang="en-US" b="1" dirty="0" smtClean="0">
                <a:solidFill>
                  <a:srgbClr val="00B0F0"/>
                </a:solidFill>
              </a:rPr>
              <a:t>not</a:t>
            </a:r>
            <a:r>
              <a:rPr lang="en-US" dirty="0" smtClean="0"/>
              <a:t> to make any </a:t>
            </a:r>
            <a:r>
              <a:rPr lang="en-US" b="1" dirty="0" smtClean="0">
                <a:solidFill>
                  <a:srgbClr val="00B0F0"/>
                </a:solidFill>
              </a:rPr>
              <a:t>covenant</a:t>
            </a:r>
            <a:r>
              <a:rPr lang="en-US" dirty="0" smtClean="0"/>
              <a:t> with them; God said to utterly </a:t>
            </a:r>
            <a:r>
              <a:rPr lang="en-US" b="1" dirty="0" smtClean="0">
                <a:solidFill>
                  <a:srgbClr val="00B0F0"/>
                </a:solidFill>
              </a:rPr>
              <a:t>destroy</a:t>
            </a:r>
            <a:r>
              <a:rPr lang="en-US" dirty="0" smtClean="0"/>
              <a:t> them </a:t>
            </a:r>
            <a:r>
              <a:rPr lang="en-US" b="1" dirty="0" smtClean="0">
                <a:solidFill>
                  <a:srgbClr val="FF00FF"/>
                </a:solidFill>
              </a:rPr>
              <a:t>Deut. 7:2</a:t>
            </a:r>
          </a:p>
          <a:p>
            <a:r>
              <a:rPr lang="en-US" dirty="0" smtClean="0"/>
              <a:t>Israel’s reaction when they found out </a:t>
            </a:r>
            <a:r>
              <a:rPr lang="en-US" b="1" dirty="0" smtClean="0">
                <a:solidFill>
                  <a:srgbClr val="FF00FF"/>
                </a:solidFill>
              </a:rPr>
              <a:t>v.16-27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Samuel 21:1-14</a:t>
            </a:r>
          </a:p>
          <a:p>
            <a:r>
              <a:rPr lang="en-US" dirty="0" smtClean="0"/>
              <a:t>But God said it was </a:t>
            </a:r>
            <a:r>
              <a:rPr lang="en-US" b="1" dirty="0" smtClean="0">
                <a:solidFill>
                  <a:srgbClr val="00B0F0"/>
                </a:solidFill>
              </a:rPr>
              <a:t>murder</a:t>
            </a:r>
            <a:r>
              <a:rPr lang="en-US" dirty="0" smtClean="0"/>
              <a:t>; Israel </a:t>
            </a:r>
            <a:r>
              <a:rPr lang="en-US" b="1" dirty="0" smtClean="0">
                <a:solidFill>
                  <a:srgbClr val="00B0F0"/>
                </a:solidFill>
              </a:rPr>
              <a:t>suffered</a:t>
            </a:r>
            <a:r>
              <a:rPr lang="en-US" dirty="0" smtClean="0"/>
              <a:t> for it </a:t>
            </a:r>
            <a:r>
              <a:rPr lang="en-US" b="1" dirty="0" smtClean="0">
                <a:solidFill>
                  <a:srgbClr val="FF00FF"/>
                </a:solidFill>
              </a:rPr>
              <a:t>v.1</a:t>
            </a:r>
            <a:endParaRPr lang="en-US" dirty="0" smtClean="0">
              <a:solidFill>
                <a:srgbClr val="00FF00"/>
              </a:solidFill>
            </a:endParaRPr>
          </a:p>
          <a:p>
            <a:r>
              <a:rPr lang="en-US" dirty="0" smtClean="0"/>
              <a:t>Saul did what God said in </a:t>
            </a:r>
            <a:r>
              <a:rPr lang="en-US" b="1" dirty="0" smtClean="0">
                <a:solidFill>
                  <a:srgbClr val="FF00FF"/>
                </a:solidFill>
              </a:rPr>
              <a:t>Deut. 7:2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God expected them to keep their oath even if it contradicted His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Oaths Are Serious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SIGNED CONTRACTS</a:t>
            </a:r>
          </a:p>
          <a:p>
            <a:r>
              <a:rPr lang="en-US" dirty="0" smtClean="0"/>
              <a:t>CLICKING </a:t>
            </a:r>
            <a:r>
              <a:rPr lang="en-US" b="1" dirty="0" smtClean="0">
                <a:solidFill>
                  <a:srgbClr val="FFC000"/>
                </a:solidFill>
              </a:rPr>
              <a:t>“I AGREE” </a:t>
            </a:r>
            <a:r>
              <a:rPr lang="en-US" dirty="0" smtClean="0"/>
              <a:t>ON THE INTERNET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Psalm 15:4, Ecclesiastes 5:1-7, Proverbs 29:20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Matthew </a:t>
            </a:r>
            <a:r>
              <a:rPr lang="en-US" b="1" smtClean="0">
                <a:solidFill>
                  <a:srgbClr val="FF00FF"/>
                </a:solidFill>
              </a:rPr>
              <a:t>5:33-37 </a:t>
            </a:r>
            <a:r>
              <a:rPr lang="en-US" smtClean="0"/>
              <a:t>all </a:t>
            </a:r>
            <a:r>
              <a:rPr lang="en-US" dirty="0" smtClean="0"/>
              <a:t>speech is serious </a:t>
            </a:r>
            <a:r>
              <a:rPr lang="en-US" b="1" dirty="0" smtClean="0">
                <a:solidFill>
                  <a:srgbClr val="FF00FF"/>
                </a:solidFill>
              </a:rPr>
              <a:t>James 3</a:t>
            </a:r>
          </a:p>
          <a:p>
            <a:r>
              <a:rPr lang="en-US" dirty="0" smtClean="0"/>
              <a:t>MARRIAGE VOWS</a:t>
            </a:r>
          </a:p>
          <a:p>
            <a:r>
              <a:rPr lang="en-US" dirty="0"/>
              <a:t>I</a:t>
            </a:r>
            <a:r>
              <a:rPr lang="en-US" dirty="0" smtClean="0"/>
              <a:t>srael’s oath with </a:t>
            </a:r>
            <a:r>
              <a:rPr lang="en-US" dirty="0" err="1" smtClean="0"/>
              <a:t>Gibeonites</a:t>
            </a:r>
            <a:r>
              <a:rPr lang="en-US" dirty="0" smtClean="0"/>
              <a:t> does not sanction unscriptural marriages; rather, it emphasizes the </a:t>
            </a:r>
            <a:r>
              <a:rPr lang="en-US" b="1" dirty="0" smtClean="0">
                <a:solidFill>
                  <a:srgbClr val="00B0F0"/>
                </a:solidFill>
              </a:rPr>
              <a:t>necessity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00B0F0"/>
                </a:solidFill>
              </a:rPr>
              <a:t>keeping</a:t>
            </a:r>
            <a:r>
              <a:rPr lang="en-US" dirty="0" smtClean="0"/>
              <a:t> oaths, vows, word, etc.</a:t>
            </a:r>
          </a:p>
          <a:p>
            <a:r>
              <a:rPr lang="en-US" dirty="0" smtClean="0"/>
              <a:t>Wrong to divorce &amp; remarry because of the </a:t>
            </a:r>
            <a:r>
              <a:rPr lang="en-US" b="1" dirty="0" smtClean="0">
                <a:solidFill>
                  <a:srgbClr val="00B0F0"/>
                </a:solidFill>
              </a:rPr>
              <a:t>vow</a:t>
            </a:r>
            <a:r>
              <a:rPr lang="en-US" dirty="0" smtClean="0"/>
              <a:t> that was made </a:t>
            </a:r>
            <a:r>
              <a:rPr lang="en-US" b="1" dirty="0" smtClean="0">
                <a:solidFill>
                  <a:srgbClr val="FF00FF"/>
                </a:solidFill>
              </a:rPr>
              <a:t>Romans 7:1-3; 1 Cor.7:10-11 </a:t>
            </a:r>
            <a:endParaRPr lang="en-US" b="1" dirty="0" smtClean="0">
              <a:solidFill>
                <a:srgbClr val="FF00FF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160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OATHS ARE SERIOUS</vt:lpstr>
      <vt:lpstr>Oaths Are Serious</vt:lpstr>
      <vt:lpstr>Oaths Are Serious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OATHS ARE SERIOUS</dc:title>
  <dc:creator>James Hamilton</dc:creator>
  <cp:lastModifiedBy>James Hamilton</cp:lastModifiedBy>
  <cp:revision>14</cp:revision>
  <dcterms:created xsi:type="dcterms:W3CDTF">2011-04-01T18:31:00Z</dcterms:created>
  <dcterms:modified xsi:type="dcterms:W3CDTF">2011-04-02T18:48:17Z</dcterms:modified>
</cp:coreProperties>
</file>