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F31F9-6053-4A2A-927E-0C67EE3A73E9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B5AB9-09FA-420B-BC0A-7FB3FAB585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8213-FF65-4919-B4B9-D875100B4971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E8213-FF65-4919-B4B9-D875100B497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6930-1574-4523-8382-3B677497A8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DIVINE COMBINATION </a:t>
            </a:r>
            <a:r>
              <a:rPr lang="en-US" b="1" dirty="0" smtClean="0"/>
              <a:t>OF</a:t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MERCY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2060"/>
                </a:solidFill>
              </a:rPr>
              <a:t>TRUTH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PROVERBS 3:3-4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 smtClean="0">
                <a:solidFill>
                  <a:srgbClr val="00B0F0"/>
                </a:solidFill>
              </a:rPr>
              <a:t>Divine Combination </a:t>
            </a:r>
            <a:r>
              <a:rPr lang="en-US" sz="4000" b="1" dirty="0" smtClean="0"/>
              <a:t>of </a:t>
            </a:r>
            <a:r>
              <a:rPr lang="en-US" sz="4000" b="1" dirty="0" smtClean="0">
                <a:solidFill>
                  <a:srgbClr val="00B0F0"/>
                </a:solidFill>
              </a:rPr>
              <a:t>Mercy</a:t>
            </a:r>
            <a:r>
              <a:rPr lang="en-US" sz="4000" b="1" dirty="0" smtClean="0"/>
              <a:t> and </a:t>
            </a:r>
            <a:r>
              <a:rPr lang="en-US" sz="4000" b="1" dirty="0" smtClean="0">
                <a:solidFill>
                  <a:srgbClr val="0070C0"/>
                </a:solidFill>
              </a:rPr>
              <a:t>Truth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Mercy</a:t>
            </a:r>
            <a:r>
              <a:rPr lang="en-US" sz="3600" dirty="0" smtClean="0"/>
              <a:t> </a:t>
            </a:r>
            <a:r>
              <a:rPr lang="en-US" sz="3600" b="1" dirty="0" smtClean="0"/>
              <a:t>-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relieving</a:t>
            </a:r>
            <a:r>
              <a:rPr lang="en-US" sz="3600" dirty="0" smtClean="0"/>
              <a:t> the </a:t>
            </a:r>
            <a:r>
              <a:rPr lang="en-US" sz="3600" dirty="0" smtClean="0">
                <a:solidFill>
                  <a:srgbClr val="002060"/>
                </a:solidFill>
              </a:rPr>
              <a:t>needs</a:t>
            </a:r>
            <a:r>
              <a:rPr lang="en-US" sz="3600" dirty="0" smtClean="0"/>
              <a:t> of others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Physical</a:t>
            </a:r>
            <a:r>
              <a:rPr lang="en-US" sz="3600" dirty="0" smtClean="0"/>
              <a:t> – food, clothing, finance, services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Social</a:t>
            </a:r>
            <a:r>
              <a:rPr lang="en-US" sz="3600" dirty="0" smtClean="0"/>
              <a:t> – friendship, purpose, involvement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Emotional</a:t>
            </a:r>
            <a:r>
              <a:rPr lang="en-US" sz="3600" dirty="0" smtClean="0"/>
              <a:t> – empathy, love, comfort, peace</a:t>
            </a:r>
          </a:p>
          <a:p>
            <a:r>
              <a:rPr lang="en-US" sz="3600" dirty="0" smtClean="0">
                <a:solidFill>
                  <a:srgbClr val="00B0F0"/>
                </a:solidFill>
              </a:rPr>
              <a:t>Spiritual</a:t>
            </a:r>
            <a:r>
              <a:rPr lang="en-US" sz="3600" dirty="0" smtClean="0"/>
              <a:t> – forgiveness, guidance, zeal</a:t>
            </a:r>
          </a:p>
          <a:p>
            <a:r>
              <a:rPr lang="en-US" sz="3600" dirty="0" smtClean="0"/>
              <a:t>We must be </a:t>
            </a:r>
            <a:r>
              <a:rPr lang="en-US" sz="3600" b="1" dirty="0" smtClean="0">
                <a:solidFill>
                  <a:srgbClr val="C00000"/>
                </a:solidFill>
              </a:rPr>
              <a:t>aware</a:t>
            </a:r>
            <a:r>
              <a:rPr lang="en-US" sz="3600" dirty="0" smtClean="0"/>
              <a:t> of others’ needs</a:t>
            </a:r>
          </a:p>
          <a:p>
            <a:r>
              <a:rPr lang="en-US" sz="3600" dirty="0" smtClean="0"/>
              <a:t>We must have </a:t>
            </a:r>
            <a:r>
              <a:rPr lang="en-US" sz="3600" b="1" dirty="0" smtClean="0">
                <a:solidFill>
                  <a:srgbClr val="00B0F0"/>
                </a:solidFill>
              </a:rPr>
              <a:t>compassion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50"/>
                </a:solidFill>
              </a:rPr>
              <a:t>help</a:t>
            </a:r>
            <a:r>
              <a:rPr lang="en-US" sz="3600" dirty="0" smtClean="0"/>
              <a:t> them</a:t>
            </a:r>
          </a:p>
          <a:p>
            <a:r>
              <a:rPr lang="en-US" sz="3600" dirty="0" smtClean="0"/>
              <a:t>Mercy is </a:t>
            </a:r>
            <a:r>
              <a:rPr lang="en-US" sz="3600" b="1" dirty="0" smtClean="0">
                <a:solidFill>
                  <a:srgbClr val="002060"/>
                </a:solidFill>
              </a:rPr>
              <a:t>not deserved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 smtClean="0">
                <a:solidFill>
                  <a:srgbClr val="00B0F0"/>
                </a:solidFill>
              </a:rPr>
              <a:t>Divine Combination </a:t>
            </a:r>
            <a:r>
              <a:rPr lang="en-US" sz="4000" b="1" dirty="0" smtClean="0"/>
              <a:t>of </a:t>
            </a:r>
            <a:r>
              <a:rPr lang="en-US" sz="4000" b="1" dirty="0" smtClean="0">
                <a:solidFill>
                  <a:srgbClr val="00B0F0"/>
                </a:solidFill>
              </a:rPr>
              <a:t>Mercy</a:t>
            </a:r>
            <a:r>
              <a:rPr lang="en-US" sz="4000" b="1" dirty="0" smtClean="0"/>
              <a:t> and </a:t>
            </a:r>
            <a:r>
              <a:rPr lang="en-US" sz="4000" b="1" dirty="0" smtClean="0">
                <a:solidFill>
                  <a:srgbClr val="0070C0"/>
                </a:solidFill>
              </a:rPr>
              <a:t>Truth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Truth </a:t>
            </a:r>
            <a:r>
              <a:rPr lang="en-US" sz="3600" b="1" dirty="0" smtClean="0"/>
              <a:t>-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cannot lie </a:t>
            </a:r>
            <a:r>
              <a:rPr lang="en-US" sz="3600" b="1" dirty="0" smtClean="0">
                <a:solidFill>
                  <a:srgbClr val="FF0000"/>
                </a:solidFill>
              </a:rPr>
              <a:t>Titus 1:2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God’s</a:t>
            </a:r>
            <a:r>
              <a:rPr lang="en-US" sz="3600" b="1" dirty="0" smtClean="0">
                <a:solidFill>
                  <a:srgbClr val="0070C0"/>
                </a:solidFill>
              </a:rPr>
              <a:t> word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0070C0"/>
                </a:solidFill>
              </a:rPr>
              <a:t> truth </a:t>
            </a:r>
            <a:r>
              <a:rPr lang="en-US" sz="3600" b="1" dirty="0" smtClean="0">
                <a:solidFill>
                  <a:srgbClr val="FF0000"/>
                </a:solidFill>
              </a:rPr>
              <a:t>John 17:17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All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His</a:t>
            </a:r>
            <a:r>
              <a:rPr lang="en-US" sz="3600" b="1" dirty="0" smtClean="0">
                <a:solidFill>
                  <a:srgbClr val="0070C0"/>
                </a:solidFill>
              </a:rPr>
              <a:t> word </a:t>
            </a:r>
            <a:r>
              <a:rPr lang="en-US" sz="3600" dirty="0" smtClean="0"/>
              <a:t>is</a:t>
            </a:r>
            <a:r>
              <a:rPr lang="en-US" sz="3600" b="1" dirty="0" smtClean="0">
                <a:solidFill>
                  <a:srgbClr val="0070C0"/>
                </a:solidFill>
              </a:rPr>
              <a:t> truth </a:t>
            </a:r>
            <a:r>
              <a:rPr lang="en-US" sz="3600" b="1" dirty="0" smtClean="0">
                <a:solidFill>
                  <a:srgbClr val="FF0000"/>
                </a:solidFill>
              </a:rPr>
              <a:t>Ps. 119:160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rgbClr val="0070C0"/>
                </a:solidFill>
              </a:rPr>
              <a:t>faithful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00B0F0"/>
                </a:solidFill>
              </a:rPr>
              <a:t>His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word </a:t>
            </a:r>
            <a:r>
              <a:rPr lang="en-US" sz="3600" b="1" dirty="0" smtClean="0">
                <a:solidFill>
                  <a:srgbClr val="FF0000"/>
                </a:solidFill>
              </a:rPr>
              <a:t>Deut. 7:9-11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Psalm 57:3,10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86:15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89:14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100:5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115:1</a:t>
            </a:r>
          </a:p>
          <a:p>
            <a:r>
              <a:rPr lang="en-US" sz="3600" dirty="0" smtClean="0"/>
              <a:t>All mercy and no truth?</a:t>
            </a:r>
          </a:p>
          <a:p>
            <a:r>
              <a:rPr lang="en-US" sz="3600" dirty="0" smtClean="0"/>
              <a:t>All truth and no mercy?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 smtClean="0">
                <a:solidFill>
                  <a:srgbClr val="00B0F0"/>
                </a:solidFill>
              </a:rPr>
              <a:t>Divine Combination </a:t>
            </a:r>
            <a:r>
              <a:rPr lang="en-US" sz="4000" b="1" dirty="0" smtClean="0"/>
              <a:t>of </a:t>
            </a:r>
            <a:r>
              <a:rPr lang="en-US" sz="4000" b="1" dirty="0" smtClean="0">
                <a:solidFill>
                  <a:srgbClr val="00B0F0"/>
                </a:solidFill>
              </a:rPr>
              <a:t>Mercy</a:t>
            </a:r>
            <a:r>
              <a:rPr lang="en-US" sz="4000" b="1" dirty="0" smtClean="0"/>
              <a:t> and </a:t>
            </a:r>
            <a:r>
              <a:rPr lang="en-US" sz="4000" b="1" dirty="0" smtClean="0">
                <a:solidFill>
                  <a:srgbClr val="0070C0"/>
                </a:solidFill>
              </a:rPr>
              <a:t>Truth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Psalm 85:10 </a:t>
            </a:r>
            <a:r>
              <a:rPr lang="en-US" sz="3600" dirty="0" smtClean="0">
                <a:solidFill>
                  <a:srgbClr val="00B0F0"/>
                </a:solidFill>
              </a:rPr>
              <a:t>mercy</a:t>
            </a:r>
            <a:r>
              <a:rPr lang="en-US" sz="3600" dirty="0" smtClean="0"/>
              <a:t> + </a:t>
            </a:r>
            <a:r>
              <a:rPr lang="en-US" sz="3600" dirty="0" smtClean="0">
                <a:solidFill>
                  <a:srgbClr val="0070C0"/>
                </a:solidFill>
              </a:rPr>
              <a:t>truth</a:t>
            </a:r>
            <a:r>
              <a:rPr lang="en-US" sz="3600" dirty="0" smtClean="0"/>
              <a:t>; </a:t>
            </a:r>
            <a:r>
              <a:rPr lang="en-US" sz="3600" dirty="0" smtClean="0">
                <a:solidFill>
                  <a:srgbClr val="0070C0"/>
                </a:solidFill>
              </a:rPr>
              <a:t>justice</a:t>
            </a:r>
            <a:r>
              <a:rPr lang="en-US" sz="3600" dirty="0" smtClean="0"/>
              <a:t> + </a:t>
            </a:r>
            <a:r>
              <a:rPr lang="en-US" sz="3600" dirty="0" smtClean="0">
                <a:solidFill>
                  <a:srgbClr val="00B0F0"/>
                </a:solidFill>
              </a:rPr>
              <a:t>peace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provided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atonement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16:6 </a:t>
            </a:r>
          </a:p>
          <a:p>
            <a:r>
              <a:rPr lang="en-US" sz="3600" dirty="0" smtClean="0"/>
              <a:t>We are </a:t>
            </a:r>
            <a:r>
              <a:rPr lang="en-US" sz="3600" b="1" dirty="0" smtClean="0">
                <a:solidFill>
                  <a:srgbClr val="0070C0"/>
                </a:solidFill>
              </a:rPr>
              <a:t>responsible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respond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Rom. 3:20-26 </a:t>
            </a:r>
            <a:r>
              <a:rPr lang="en-US" sz="3600" b="1" dirty="0" smtClean="0">
                <a:solidFill>
                  <a:srgbClr val="0070C0"/>
                </a:solidFill>
              </a:rPr>
              <a:t>faith </a:t>
            </a:r>
            <a:r>
              <a:rPr lang="en-US" sz="3600" b="1" dirty="0" smtClean="0">
                <a:solidFill>
                  <a:srgbClr val="FF0000"/>
                </a:solidFill>
              </a:rPr>
              <a:t>Col. 2:12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28:13 </a:t>
            </a:r>
            <a:r>
              <a:rPr lang="en-US" sz="3600" b="1" dirty="0" smtClean="0">
                <a:solidFill>
                  <a:srgbClr val="00B050"/>
                </a:solidFill>
              </a:rPr>
              <a:t>confession</a:t>
            </a:r>
            <a:r>
              <a:rPr lang="en-US" sz="3600" dirty="0" smtClean="0"/>
              <a:t> and </a:t>
            </a:r>
            <a:r>
              <a:rPr lang="en-US" sz="3600" b="1" dirty="0" smtClean="0"/>
              <a:t>repentance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Love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B050"/>
                </a:solidFill>
              </a:rPr>
              <a:t>obey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Him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Deut. 7:7-9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Micah 6:8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John 5:3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 smtClean="0">
                <a:solidFill>
                  <a:srgbClr val="00B0F0"/>
                </a:solidFill>
              </a:rPr>
              <a:t>Divine Combination </a:t>
            </a:r>
            <a:r>
              <a:rPr lang="en-US" sz="4000" b="1" dirty="0" smtClean="0"/>
              <a:t>of </a:t>
            </a:r>
            <a:r>
              <a:rPr lang="en-US" sz="4000" b="1" dirty="0" smtClean="0">
                <a:solidFill>
                  <a:srgbClr val="00B0F0"/>
                </a:solidFill>
              </a:rPr>
              <a:t>Mercy</a:t>
            </a:r>
            <a:r>
              <a:rPr lang="en-US" sz="4000" b="1" dirty="0" smtClean="0"/>
              <a:t> and </a:t>
            </a:r>
            <a:r>
              <a:rPr lang="en-US" sz="4000" b="1" dirty="0" smtClean="0">
                <a:solidFill>
                  <a:srgbClr val="0070C0"/>
                </a:solidFill>
              </a:rPr>
              <a:t>Truth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need to be </a:t>
            </a:r>
            <a:r>
              <a:rPr lang="en-US" sz="3600" b="1" dirty="0" smtClean="0">
                <a:solidFill>
                  <a:srgbClr val="00B0F0"/>
                </a:solidFill>
              </a:rPr>
              <a:t>merciful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70C0"/>
                </a:solidFill>
              </a:rPr>
              <a:t>truthful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3:3-4</a:t>
            </a:r>
          </a:p>
          <a:p>
            <a:r>
              <a:rPr lang="en-US" sz="3600" dirty="0" smtClean="0"/>
              <a:t>Associated with those who </a:t>
            </a:r>
            <a:r>
              <a:rPr lang="en-US" sz="3600" b="1" dirty="0" smtClean="0">
                <a:solidFill>
                  <a:srgbClr val="00B050"/>
                </a:solidFill>
              </a:rPr>
              <a:t>do good </a:t>
            </a:r>
            <a:r>
              <a:rPr lang="en-US" sz="3600" b="1" dirty="0" smtClean="0">
                <a:solidFill>
                  <a:srgbClr val="FF0000"/>
                </a:solidFill>
              </a:rPr>
              <a:t>Prov. 14:22</a:t>
            </a:r>
          </a:p>
          <a:p>
            <a:r>
              <a:rPr lang="en-US" sz="3600" dirty="0" smtClean="0"/>
              <a:t>Opposite of </a:t>
            </a:r>
            <a:r>
              <a:rPr lang="en-US" sz="3600" b="1" dirty="0" smtClean="0">
                <a:solidFill>
                  <a:srgbClr val="C00000"/>
                </a:solidFill>
              </a:rPr>
              <a:t>cruel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11:17</a:t>
            </a:r>
          </a:p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king’s</a:t>
            </a:r>
            <a:r>
              <a:rPr lang="en-US" sz="3600" dirty="0" smtClean="0"/>
              <a:t> rule </a:t>
            </a:r>
            <a:r>
              <a:rPr lang="en-US" sz="3600" b="1" dirty="0" smtClean="0">
                <a:solidFill>
                  <a:srgbClr val="FF0000"/>
                </a:solidFill>
              </a:rPr>
              <a:t>Prov. 20:28</a:t>
            </a:r>
          </a:p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F0"/>
                </a:solidFill>
              </a:rPr>
              <a:t>merciful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will obtain </a:t>
            </a:r>
            <a:r>
              <a:rPr lang="en-US" sz="3600" b="1" dirty="0" smtClean="0">
                <a:solidFill>
                  <a:srgbClr val="00B0F0"/>
                </a:solidFill>
              </a:rPr>
              <a:t>mercy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5:6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First receive </a:t>
            </a:r>
            <a:r>
              <a:rPr lang="en-US" sz="3600" b="1" dirty="0" smtClean="0">
                <a:solidFill>
                  <a:srgbClr val="00B0F0"/>
                </a:solidFill>
              </a:rPr>
              <a:t>God’s mercy </a:t>
            </a:r>
            <a:r>
              <a:rPr lang="en-US" sz="3600" b="1" dirty="0" smtClean="0">
                <a:solidFill>
                  <a:srgbClr val="FF0000"/>
                </a:solidFill>
              </a:rPr>
              <a:t>Matt. 5:3-5</a:t>
            </a:r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239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DIVINE COMBINATION OF MERCY AND TRUTH</vt:lpstr>
      <vt:lpstr>The Divine Combination of Mercy and Truth</vt:lpstr>
      <vt:lpstr>The Divine Combination of Mercy and Truth</vt:lpstr>
      <vt:lpstr>The Divine Combination of Mercy and Truth</vt:lpstr>
      <vt:lpstr>The Divine Combination of Mercy and Truth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MERCY AND TRUTH</dc:title>
  <dc:creator>James</dc:creator>
  <cp:lastModifiedBy>James</cp:lastModifiedBy>
  <cp:revision>2</cp:revision>
  <dcterms:created xsi:type="dcterms:W3CDTF">2016-02-05T18:56:21Z</dcterms:created>
  <dcterms:modified xsi:type="dcterms:W3CDTF">2016-02-07T06:59:51Z</dcterms:modified>
</cp:coreProperties>
</file>