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0" r:id="rId4"/>
    <p:sldId id="259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3/2/2014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1790-E015-4B21-937D-8E267BBB67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3/2/2014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CD209-DC71-45BD-9C2D-A40CA21310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CD209-DC71-45BD-9C2D-A40CA213107A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3/2/2014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70A2-2C8F-4FDF-A5BA-41ACB62CFE36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3B4-153A-46CC-BDFE-6141E493E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70A2-2C8F-4FDF-A5BA-41ACB62CFE36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3B4-153A-46CC-BDFE-6141E493E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70A2-2C8F-4FDF-A5BA-41ACB62CFE36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3B4-153A-46CC-BDFE-6141E493E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70A2-2C8F-4FDF-A5BA-41ACB62CFE36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3B4-153A-46CC-BDFE-6141E493E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70A2-2C8F-4FDF-A5BA-41ACB62CFE36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3B4-153A-46CC-BDFE-6141E493E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70A2-2C8F-4FDF-A5BA-41ACB62CFE36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3B4-153A-46CC-BDFE-6141E493E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70A2-2C8F-4FDF-A5BA-41ACB62CFE36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3B4-153A-46CC-BDFE-6141E493E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70A2-2C8F-4FDF-A5BA-41ACB62CFE36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3B4-153A-46CC-BDFE-6141E493E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70A2-2C8F-4FDF-A5BA-41ACB62CFE36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3B4-153A-46CC-BDFE-6141E493E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70A2-2C8F-4FDF-A5BA-41ACB62CFE36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3B4-153A-46CC-BDFE-6141E493E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70A2-2C8F-4FDF-A5BA-41ACB62CFE36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3B4-153A-46CC-BDFE-6141E493E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E70A2-2C8F-4FDF-A5BA-41ACB62CFE36}" type="datetimeFigureOut">
              <a:rPr lang="en-US" smtClean="0"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223B4-153A-46CC-BDFE-6141E493ED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MEEK AND LOWLY IN HEART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MATTHEW 11:28-30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How Jesus </a:t>
            </a:r>
            <a:r>
              <a:rPr lang="en-US" b="1" dirty="0"/>
              <a:t>D</a:t>
            </a:r>
            <a:r>
              <a:rPr lang="en-US" b="1" dirty="0" smtClean="0"/>
              <a:t>escribed Himself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715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Meek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PRAUS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Matt. 21:5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5:5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 Pet. 3:4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Philippians 2:3-4 </a:t>
            </a:r>
            <a:r>
              <a:rPr lang="en-US" sz="3600" dirty="0" smtClean="0"/>
              <a:t>opposite of </a:t>
            </a:r>
            <a:r>
              <a:rPr lang="en-US" sz="3600" b="1" dirty="0" smtClean="0">
                <a:solidFill>
                  <a:srgbClr val="990000"/>
                </a:solidFill>
              </a:rPr>
              <a:t>selfish ambition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Lowly </a:t>
            </a:r>
            <a:r>
              <a:rPr lang="en-US" sz="3600" dirty="0" smtClean="0">
                <a:solidFill>
                  <a:srgbClr val="7030A0"/>
                </a:solidFill>
              </a:rPr>
              <a:t>in heart </a:t>
            </a:r>
            <a:r>
              <a:rPr lang="en-US" sz="3600" dirty="0" smtClean="0">
                <a:solidFill>
                  <a:srgbClr val="0070C0"/>
                </a:solidFill>
              </a:rPr>
              <a:t>TAPEINOS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Luke 1:52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James 1:9-10</a:t>
            </a:r>
          </a:p>
          <a:p>
            <a:r>
              <a:rPr lang="en-US" sz="3600" dirty="0" smtClean="0"/>
              <a:t>Jesus does not despise small things </a:t>
            </a:r>
            <a:r>
              <a:rPr lang="en-US" sz="3600" b="1" dirty="0" smtClean="0">
                <a:solidFill>
                  <a:srgbClr val="FF0000"/>
                </a:solidFill>
              </a:rPr>
              <a:t>Matt. 12:15-21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7:13-14; 18:20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How Jesus </a:t>
            </a:r>
            <a:r>
              <a:rPr lang="en-US" b="1" dirty="0"/>
              <a:t>D</a:t>
            </a:r>
            <a:r>
              <a:rPr lang="en-US" b="1" dirty="0" smtClean="0"/>
              <a:t>escribed Himself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715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Meek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PRAUS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Matt. 21:5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5:5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 Pet. 3:4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Philippians 2:3-4 </a:t>
            </a:r>
            <a:r>
              <a:rPr lang="en-US" sz="3600" dirty="0" smtClean="0"/>
              <a:t>opposite of </a:t>
            </a:r>
            <a:r>
              <a:rPr lang="en-US" sz="3600" b="1" dirty="0" smtClean="0">
                <a:solidFill>
                  <a:srgbClr val="990000"/>
                </a:solidFill>
              </a:rPr>
              <a:t>selfish ambition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Lowly </a:t>
            </a:r>
            <a:r>
              <a:rPr lang="en-US" sz="3600" dirty="0" smtClean="0">
                <a:solidFill>
                  <a:srgbClr val="7030A0"/>
                </a:solidFill>
              </a:rPr>
              <a:t>in heart </a:t>
            </a:r>
            <a:r>
              <a:rPr lang="en-US" sz="3600" dirty="0" smtClean="0">
                <a:solidFill>
                  <a:srgbClr val="0070C0"/>
                </a:solidFill>
              </a:rPr>
              <a:t>TAPEINOS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Luke 1:52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James 1:9-10</a:t>
            </a:r>
          </a:p>
          <a:p>
            <a:r>
              <a:rPr lang="en-US" sz="3600" dirty="0" smtClean="0"/>
              <a:t>Jesus does not despise small things </a:t>
            </a:r>
            <a:r>
              <a:rPr lang="en-US" sz="3600" b="1" dirty="0" smtClean="0">
                <a:solidFill>
                  <a:srgbClr val="FF0000"/>
                </a:solidFill>
              </a:rPr>
              <a:t>Matt. 12:15-21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7:13-14; 18:20  </a:t>
            </a:r>
            <a:r>
              <a:rPr lang="en-US" sz="3600" b="1" dirty="0" smtClean="0">
                <a:solidFill>
                  <a:srgbClr val="FF0000"/>
                </a:solidFill>
              </a:rPr>
              <a:t>   </a:t>
            </a:r>
            <a:r>
              <a:rPr lang="en-US" sz="3600" b="1" dirty="0" smtClean="0">
                <a:solidFill>
                  <a:srgbClr val="0070C0"/>
                </a:solidFill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or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3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How Jesus </a:t>
            </a:r>
            <a:r>
              <a:rPr lang="en-US" b="1" dirty="0"/>
              <a:t>D</a:t>
            </a:r>
            <a:r>
              <a:rPr lang="en-US" b="1" dirty="0" smtClean="0"/>
              <a:t>escribed Himself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715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Meek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PRAUS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Matt. 21:5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5:5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 Pet. 3:4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Philippians 2:3-4 </a:t>
            </a:r>
            <a:r>
              <a:rPr lang="en-US" sz="3600" dirty="0" smtClean="0"/>
              <a:t>opposite of </a:t>
            </a:r>
            <a:r>
              <a:rPr lang="en-US" sz="3600" b="1" dirty="0" smtClean="0">
                <a:solidFill>
                  <a:srgbClr val="990000"/>
                </a:solidFill>
              </a:rPr>
              <a:t>selfish ambition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Lowly </a:t>
            </a:r>
            <a:r>
              <a:rPr lang="en-US" sz="3600" dirty="0" smtClean="0">
                <a:solidFill>
                  <a:srgbClr val="7030A0"/>
                </a:solidFill>
              </a:rPr>
              <a:t>in heart </a:t>
            </a:r>
            <a:r>
              <a:rPr lang="en-US" sz="3600" dirty="0" smtClean="0">
                <a:solidFill>
                  <a:srgbClr val="0070C0"/>
                </a:solidFill>
              </a:rPr>
              <a:t>TAPEINOS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Luke 1:52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James 1:9-10</a:t>
            </a:r>
          </a:p>
          <a:p>
            <a:r>
              <a:rPr lang="en-US" sz="3600" dirty="0" smtClean="0"/>
              <a:t>Jesus does not despise small things </a:t>
            </a:r>
            <a:r>
              <a:rPr lang="en-US" sz="3600" b="1" dirty="0" smtClean="0">
                <a:solidFill>
                  <a:srgbClr val="FF0000"/>
                </a:solidFill>
              </a:rPr>
              <a:t>Matt. 12:15-21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7:13-14; 18:20     </a:t>
            </a:r>
            <a:r>
              <a:rPr lang="en-US" sz="3600" b="1" dirty="0" smtClean="0">
                <a:solidFill>
                  <a:srgbClr val="0070C0"/>
                </a:solidFill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or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3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13:31-32 </a:t>
            </a:r>
            <a:r>
              <a:rPr lang="en-US" sz="3600" b="1" dirty="0" smtClean="0">
                <a:solidFill>
                  <a:srgbClr val="009900"/>
                </a:solidFill>
              </a:rPr>
              <a:t>mustard seed </a:t>
            </a:r>
            <a:r>
              <a:rPr lang="en-US" sz="3600" b="1" dirty="0" smtClean="0">
                <a:solidFill>
                  <a:srgbClr val="7030A0"/>
                </a:solidFill>
              </a:rPr>
              <a:t>kingdom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Small Things </a:t>
            </a:r>
            <a:r>
              <a:rPr lang="en-US" b="1" dirty="0" smtClean="0">
                <a:solidFill>
                  <a:srgbClr val="008000"/>
                </a:solidFill>
              </a:rPr>
              <a:t>=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Great Things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Autofit/>
          </a:bodyPr>
          <a:lstStyle/>
          <a:p>
            <a:pPr marL="91440" indent="91440">
              <a:spcBef>
                <a:spcPts val="600"/>
              </a:spcBef>
            </a:pPr>
            <a:r>
              <a:rPr lang="en-US" sz="3600" dirty="0" smtClean="0"/>
              <a:t>Jesus does not despise small things </a:t>
            </a:r>
            <a:r>
              <a:rPr lang="en-US" sz="3600" b="1" dirty="0" smtClean="0">
                <a:solidFill>
                  <a:srgbClr val="FF0000"/>
                </a:solidFill>
              </a:rPr>
              <a:t>Matt. </a:t>
            </a:r>
            <a:r>
              <a:rPr lang="en-US" sz="3600" b="1" dirty="0" smtClean="0">
                <a:solidFill>
                  <a:srgbClr val="FF0000"/>
                </a:solidFill>
              </a:rPr>
              <a:t>12:15-21 </a:t>
            </a:r>
            <a:r>
              <a:rPr lang="en-US" sz="3600" b="1" dirty="0" smtClean="0">
                <a:solidFill>
                  <a:srgbClr val="008000"/>
                </a:solidFill>
              </a:rPr>
              <a:t>bruised reed </a:t>
            </a:r>
            <a:r>
              <a:rPr lang="en-US" sz="3600" dirty="0" smtClean="0"/>
              <a:t>or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smoking flax </a:t>
            </a:r>
            <a:endParaRPr lang="en-US" sz="3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91440" indent="91440">
              <a:spcBef>
                <a:spcPts val="600"/>
              </a:spcBef>
            </a:pPr>
            <a:r>
              <a:rPr lang="en-US" sz="3600" b="1" dirty="0" smtClean="0"/>
              <a:t>Small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deeds</a:t>
            </a:r>
            <a:r>
              <a:rPr lang="en-US" sz="3600" b="1" dirty="0" smtClean="0">
                <a:solidFill>
                  <a:srgbClr val="FF0000"/>
                </a:solidFill>
              </a:rPr>
              <a:t> Matt. </a:t>
            </a:r>
            <a:r>
              <a:rPr lang="en-US" sz="3600" b="1" dirty="0" smtClean="0">
                <a:solidFill>
                  <a:srgbClr val="FF0000"/>
                </a:solidFill>
              </a:rPr>
              <a:t>10:42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25:34-40 </a:t>
            </a:r>
          </a:p>
          <a:p>
            <a:pPr marL="91440" indent="91440">
              <a:spcBef>
                <a:spcPts val="600"/>
              </a:spcBef>
            </a:pPr>
            <a:r>
              <a:rPr lang="en-US" sz="3600" b="1" dirty="0" smtClean="0"/>
              <a:t>Small </a:t>
            </a:r>
            <a:r>
              <a:rPr lang="en-US" sz="3600" b="1" dirty="0" smtClean="0">
                <a:solidFill>
                  <a:srgbClr val="002060"/>
                </a:solidFill>
              </a:rPr>
              <a:t>gifts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Mark 12:41-44 </a:t>
            </a:r>
            <a:r>
              <a:rPr lang="en-US" sz="3600" dirty="0" smtClean="0"/>
              <a:t>(see </a:t>
            </a:r>
            <a:r>
              <a:rPr lang="en-US" sz="3600" b="1" dirty="0" smtClean="0">
                <a:solidFill>
                  <a:srgbClr val="FF0000"/>
                </a:solidFill>
              </a:rPr>
              <a:t>Luke 16:15</a:t>
            </a:r>
            <a:r>
              <a:rPr lang="en-US" sz="3600" dirty="0" smtClean="0"/>
              <a:t>)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sz="3600" dirty="0" smtClean="0"/>
          </a:p>
          <a:p>
            <a:pPr marL="91440" indent="91440">
              <a:spcBef>
                <a:spcPts val="600"/>
              </a:spcBef>
            </a:pPr>
            <a:r>
              <a:rPr lang="en-US" sz="3600" b="1" dirty="0"/>
              <a:t>S</a:t>
            </a:r>
            <a:r>
              <a:rPr lang="en-US" sz="3600" b="1" dirty="0" smtClean="0"/>
              <a:t>mall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people</a:t>
            </a:r>
            <a:r>
              <a:rPr lang="en-US" sz="3600" b="1" dirty="0" smtClean="0">
                <a:solidFill>
                  <a:srgbClr val="FF0000"/>
                </a:solidFill>
              </a:rPr>
              <a:t> Mark 10:13-15 </a:t>
            </a:r>
            <a:r>
              <a:rPr lang="en-US" sz="3600" b="1" dirty="0" smtClean="0">
                <a:solidFill>
                  <a:srgbClr val="0070C0"/>
                </a:solidFill>
              </a:rPr>
              <a:t>children</a:t>
            </a:r>
          </a:p>
          <a:p>
            <a:pPr marL="91440" indent="91440">
              <a:spcBef>
                <a:spcPts val="600"/>
              </a:spcBef>
            </a:pPr>
            <a:r>
              <a:rPr lang="en-US" sz="3600" b="1" dirty="0" smtClean="0">
                <a:solidFill>
                  <a:srgbClr val="FF0000"/>
                </a:solidFill>
              </a:rPr>
              <a:t>Matt. 11:4 </a:t>
            </a:r>
            <a:r>
              <a:rPr lang="en-US" sz="3600" dirty="0" smtClean="0"/>
              <a:t>the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blind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2060"/>
                </a:solidFill>
              </a:rPr>
              <a:t>lame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lepers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deaf</a:t>
            </a:r>
          </a:p>
          <a:p>
            <a:pPr marL="91440" indent="91440">
              <a:spcBef>
                <a:spcPts val="600"/>
              </a:spcBef>
            </a:pPr>
            <a:r>
              <a:rPr lang="en-US" sz="3600" b="1" dirty="0" smtClean="0">
                <a:solidFill>
                  <a:srgbClr val="FF0000"/>
                </a:solidFill>
              </a:rPr>
              <a:t>Ma</a:t>
            </a:r>
            <a:r>
              <a:rPr lang="en-US" sz="3600" b="1" dirty="0" smtClean="0">
                <a:solidFill>
                  <a:srgbClr val="FF0000"/>
                </a:solidFill>
              </a:rPr>
              <a:t>tt. 11:5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the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poor</a:t>
            </a:r>
            <a:endParaRPr lang="en-US" sz="3600" dirty="0" smtClean="0">
              <a:solidFill>
                <a:srgbClr val="0070C0"/>
              </a:solidFill>
            </a:endParaRPr>
          </a:p>
          <a:p>
            <a:pPr marL="91440" indent="91440">
              <a:spcBef>
                <a:spcPts val="600"/>
              </a:spcBef>
            </a:pPr>
            <a:r>
              <a:rPr lang="en-US" sz="3600" b="1" dirty="0" smtClean="0">
                <a:solidFill>
                  <a:srgbClr val="FF0000"/>
                </a:solidFill>
              </a:rPr>
              <a:t>Matt. 11:</a:t>
            </a:r>
            <a:r>
              <a:rPr lang="en-US" sz="3600" b="1" dirty="0" smtClean="0">
                <a:solidFill>
                  <a:srgbClr val="FF0000"/>
                </a:solidFill>
              </a:rPr>
              <a:t>18-19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the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publicans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&amp; </a:t>
            </a:r>
            <a:r>
              <a:rPr lang="en-US" sz="3600" b="1" dirty="0" smtClean="0">
                <a:solidFill>
                  <a:srgbClr val="990000"/>
                </a:solidFill>
              </a:rPr>
              <a:t>sinners</a:t>
            </a:r>
            <a:endParaRPr lang="en-US" sz="3600" b="1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What About You?</a:t>
            </a:r>
            <a:endParaRPr lang="en-US" b="1" dirty="0">
              <a:solidFill>
                <a:srgbClr val="00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Autofit/>
          </a:bodyPr>
          <a:lstStyle/>
          <a:p>
            <a:pPr marL="91440" indent="91440">
              <a:spcBef>
                <a:spcPts val="600"/>
              </a:spcBef>
            </a:pPr>
            <a:r>
              <a:rPr lang="en-US" sz="3600" b="1" dirty="0" smtClean="0">
                <a:solidFill>
                  <a:srgbClr val="009900"/>
                </a:solidFill>
              </a:rPr>
              <a:t>How do you feel about a </a:t>
            </a:r>
            <a:r>
              <a:rPr lang="en-US" sz="3600" b="1" dirty="0" smtClean="0">
                <a:solidFill>
                  <a:srgbClr val="008000"/>
                </a:solidFill>
              </a:rPr>
              <a:t>bruised reed</a:t>
            </a:r>
            <a:r>
              <a:rPr lang="en-US" sz="3600" b="1" dirty="0" smtClean="0">
                <a:solidFill>
                  <a:srgbClr val="009900"/>
                </a:solidFill>
              </a:rPr>
              <a:t>?</a:t>
            </a:r>
          </a:p>
          <a:p>
            <a:pPr marL="91440" indent="91440">
              <a:spcBef>
                <a:spcPts val="600"/>
              </a:spcBef>
            </a:pPr>
            <a:r>
              <a:rPr lang="en-US" sz="3600" b="1" dirty="0" smtClean="0">
                <a:solidFill>
                  <a:srgbClr val="009900"/>
                </a:solidFill>
              </a:rPr>
              <a:t>How do you feel about 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smoking flax</a:t>
            </a:r>
            <a:r>
              <a:rPr lang="en-US" sz="3600" b="1" dirty="0" smtClean="0">
                <a:solidFill>
                  <a:srgbClr val="009900"/>
                </a:solidFill>
              </a:rPr>
              <a:t>?</a:t>
            </a:r>
          </a:p>
          <a:p>
            <a:pPr marL="91440" indent="91440">
              <a:spcBef>
                <a:spcPts val="600"/>
              </a:spcBef>
            </a:pPr>
            <a:r>
              <a:rPr lang="en-US" sz="3600" b="1" dirty="0" smtClean="0">
                <a:solidFill>
                  <a:srgbClr val="FF0000"/>
                </a:solidFill>
              </a:rPr>
              <a:t>Rom. 12:16; 1 Cor. 1:26-31; 2 Cor. 5:16-17</a:t>
            </a:r>
          </a:p>
          <a:p>
            <a:pPr marL="91440" indent="91440">
              <a:spcBef>
                <a:spcPts val="600"/>
              </a:spcBef>
            </a:pPr>
            <a:r>
              <a:rPr lang="en-US" sz="3600" b="1" dirty="0" smtClean="0">
                <a:solidFill>
                  <a:srgbClr val="009900"/>
                </a:solidFill>
              </a:rPr>
              <a:t>Are you a </a:t>
            </a:r>
            <a:r>
              <a:rPr lang="en-US" sz="3600" b="1" dirty="0" smtClean="0">
                <a:solidFill>
                  <a:srgbClr val="008000"/>
                </a:solidFill>
              </a:rPr>
              <a:t>bruised reed</a:t>
            </a:r>
            <a:r>
              <a:rPr lang="en-US" sz="3600" b="1" dirty="0" smtClean="0">
                <a:solidFill>
                  <a:srgbClr val="009900"/>
                </a:solidFill>
              </a:rPr>
              <a:t>?</a:t>
            </a:r>
          </a:p>
          <a:p>
            <a:pPr marL="91440" indent="91440">
              <a:spcBef>
                <a:spcPts val="600"/>
              </a:spcBef>
            </a:pPr>
            <a:r>
              <a:rPr lang="en-US" sz="3600" b="1" dirty="0" smtClean="0">
                <a:solidFill>
                  <a:srgbClr val="009900"/>
                </a:solidFill>
              </a:rPr>
              <a:t>Are you 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smoking flax</a:t>
            </a:r>
            <a:r>
              <a:rPr lang="en-US" sz="3600" b="1" dirty="0" smtClean="0">
                <a:solidFill>
                  <a:srgbClr val="009900"/>
                </a:solidFill>
              </a:rPr>
              <a:t>?</a:t>
            </a:r>
          </a:p>
          <a:p>
            <a:pPr marL="91440" indent="91440">
              <a:spcBef>
                <a:spcPts val="600"/>
              </a:spcBef>
            </a:pPr>
            <a:r>
              <a:rPr lang="en-US" sz="3600" b="1" dirty="0" smtClean="0">
                <a:solidFill>
                  <a:srgbClr val="0070C0"/>
                </a:solidFill>
              </a:rPr>
              <a:t>Jesus</a:t>
            </a:r>
            <a:r>
              <a:rPr lang="en-US" sz="3600" b="1" dirty="0" smtClean="0">
                <a:solidFill>
                  <a:srgbClr val="009900"/>
                </a:solidFill>
              </a:rPr>
              <a:t> </a:t>
            </a:r>
            <a:r>
              <a:rPr lang="en-US" sz="3600" dirty="0" smtClean="0"/>
              <a:t>is</a:t>
            </a:r>
            <a:r>
              <a:rPr lang="en-US" sz="3600" b="1" dirty="0" smtClean="0">
                <a:solidFill>
                  <a:srgbClr val="0099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for you </a:t>
            </a:r>
            <a:r>
              <a:rPr lang="en-US" sz="3600" b="1" dirty="0" smtClean="0">
                <a:solidFill>
                  <a:srgbClr val="FF0000"/>
                </a:solidFill>
              </a:rPr>
              <a:t>Matt. 12:15-21 </a:t>
            </a:r>
            <a:r>
              <a:rPr lang="en-US" sz="3600" b="1" dirty="0" smtClean="0">
                <a:solidFill>
                  <a:srgbClr val="008000"/>
                </a:solidFill>
              </a:rPr>
              <a:t>follows</a:t>
            </a:r>
            <a:r>
              <a:rPr lang="en-US" sz="3600" b="1" dirty="0" smtClean="0">
                <a:solidFill>
                  <a:srgbClr val="0099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Matt. 11:28-30</a:t>
            </a:r>
          </a:p>
          <a:p>
            <a:pPr marL="91440" indent="91440">
              <a:spcBef>
                <a:spcPts val="600"/>
              </a:spcBef>
            </a:pPr>
            <a:r>
              <a:rPr lang="en-US" sz="3600" b="1" dirty="0" smtClean="0">
                <a:solidFill>
                  <a:srgbClr val="FF0000"/>
                </a:solidFill>
              </a:rPr>
              <a:t>Matt. 18:3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Rom. 10:9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Acts 2:38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289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MEEK AND LOWLY IN HEART </vt:lpstr>
      <vt:lpstr>How Jesus Described Himself</vt:lpstr>
      <vt:lpstr>How Jesus Described Himself</vt:lpstr>
      <vt:lpstr>How Jesus Described Himself</vt:lpstr>
      <vt:lpstr>Small Things = Great Things</vt:lpstr>
      <vt:lpstr>What About You?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MEEK AND LOWLY IN HEART </dc:title>
  <dc:creator>James</dc:creator>
  <cp:lastModifiedBy>James</cp:lastModifiedBy>
  <cp:revision>2</cp:revision>
  <dcterms:created xsi:type="dcterms:W3CDTF">2014-03-01T13:27:22Z</dcterms:created>
  <dcterms:modified xsi:type="dcterms:W3CDTF">2014-03-02T04:07:59Z</dcterms:modified>
</cp:coreProperties>
</file>