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2B"/>
    <a:srgbClr val="00808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12/15/2013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15C53-056C-4D86-B7C0-15C8894038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12/15/2013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3A43C-A851-483D-8CF2-77C8FC6A95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3A43C-A851-483D-8CF2-77C8FC6A956F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12/15/2013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0268-7DB3-4715-8825-22DD9998E7E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7E38-63E3-4512-8193-8859DC2B6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0268-7DB3-4715-8825-22DD9998E7E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7E38-63E3-4512-8193-8859DC2B6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0268-7DB3-4715-8825-22DD9998E7E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7E38-63E3-4512-8193-8859DC2B6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0268-7DB3-4715-8825-22DD9998E7E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7E38-63E3-4512-8193-8859DC2B6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0268-7DB3-4715-8825-22DD9998E7E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7E38-63E3-4512-8193-8859DC2B6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0268-7DB3-4715-8825-22DD9998E7E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7E38-63E3-4512-8193-8859DC2B6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0268-7DB3-4715-8825-22DD9998E7E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7E38-63E3-4512-8193-8859DC2B6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0268-7DB3-4715-8825-22DD9998E7E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7E38-63E3-4512-8193-8859DC2B6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0268-7DB3-4715-8825-22DD9998E7E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7E38-63E3-4512-8193-8859DC2B6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0268-7DB3-4715-8825-22DD9998E7E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7E38-63E3-4512-8193-8859DC2B6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0268-7DB3-4715-8825-22DD9998E7E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17E38-63E3-4512-8193-8859DC2B6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00268-7DB3-4715-8825-22DD9998E7E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17E38-63E3-4512-8193-8859DC2B6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MAN’S PARTICIPATION IN THE SPIRITUAL REALM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EPHESIANS 6:10-20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Man Is Soul, Body, and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Gen. 1:26-27 </a:t>
            </a:r>
            <a:r>
              <a:rPr lang="en-US" sz="3600" dirty="0" smtClean="0"/>
              <a:t>in the </a:t>
            </a:r>
            <a:r>
              <a:rPr lang="en-US" sz="3600" b="1" dirty="0" smtClean="0">
                <a:solidFill>
                  <a:srgbClr val="0070C0"/>
                </a:solidFill>
              </a:rPr>
              <a:t>image</a:t>
            </a:r>
            <a:r>
              <a:rPr lang="en-US" sz="3600" dirty="0" smtClean="0"/>
              <a:t> of </a:t>
            </a:r>
            <a:r>
              <a:rPr lang="en-US" sz="3600" b="1" dirty="0" smtClean="0">
                <a:solidFill>
                  <a:srgbClr val="0070C0"/>
                </a:solidFill>
              </a:rPr>
              <a:t>God</a:t>
            </a:r>
          </a:p>
          <a:p>
            <a:r>
              <a:rPr lang="en-US" sz="3600" dirty="0" smtClean="0"/>
              <a:t>God </a:t>
            </a:r>
            <a:r>
              <a:rPr lang="en-US" sz="3600" b="1" dirty="0" smtClean="0">
                <a:solidFill>
                  <a:srgbClr val="00B050"/>
                </a:solidFill>
              </a:rPr>
              <a:t>created</a:t>
            </a:r>
            <a:r>
              <a:rPr lang="en-US" sz="3600" dirty="0" smtClean="0"/>
              <a:t> man in His image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Gen. 2:7 </a:t>
            </a:r>
            <a:r>
              <a:rPr lang="en-US" sz="3600" b="1" dirty="0" smtClean="0">
                <a:solidFill>
                  <a:srgbClr val="00B050"/>
                </a:solidFill>
              </a:rPr>
              <a:t>made</a:t>
            </a:r>
            <a:r>
              <a:rPr lang="en-US" sz="3600" dirty="0" smtClean="0"/>
              <a:t> the body from the </a:t>
            </a:r>
            <a:r>
              <a:rPr lang="en-US" sz="3600" b="1" dirty="0" smtClean="0">
                <a:solidFill>
                  <a:srgbClr val="00602B"/>
                </a:solidFill>
              </a:rPr>
              <a:t>ground</a:t>
            </a:r>
            <a:r>
              <a:rPr lang="en-US" sz="3600" dirty="0" smtClean="0"/>
              <a:t> and gave the </a:t>
            </a:r>
            <a:r>
              <a:rPr lang="en-US" sz="3600" b="1" dirty="0" smtClean="0">
                <a:solidFill>
                  <a:srgbClr val="0070C0"/>
                </a:solidFill>
              </a:rPr>
              <a:t>breath</a:t>
            </a:r>
            <a:r>
              <a:rPr lang="en-US" sz="3600" dirty="0" smtClean="0"/>
              <a:t> of </a:t>
            </a:r>
            <a:r>
              <a:rPr lang="en-US" sz="3600" b="1" dirty="0" smtClean="0">
                <a:solidFill>
                  <a:srgbClr val="00602B"/>
                </a:solidFill>
              </a:rPr>
              <a:t>life</a:t>
            </a:r>
            <a:r>
              <a:rPr lang="en-US" sz="3600" dirty="0" smtClean="0"/>
              <a:t> (is a </a:t>
            </a:r>
            <a:r>
              <a:rPr lang="en-US" sz="3600" b="1" dirty="0" smtClean="0">
                <a:solidFill>
                  <a:srgbClr val="008080"/>
                </a:solidFill>
              </a:rPr>
              <a:t>soul</a:t>
            </a:r>
            <a:r>
              <a:rPr lang="en-US" sz="3600" dirty="0" smtClean="0"/>
              <a:t>)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Luke 24:37-43 </a:t>
            </a:r>
            <a:r>
              <a:rPr lang="en-US" sz="3600" dirty="0" smtClean="0">
                <a:solidFill>
                  <a:srgbClr val="7030A0"/>
                </a:solidFill>
              </a:rPr>
              <a:t>it is I Myself </a:t>
            </a: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990000"/>
                </a:solidFill>
              </a:rPr>
              <a:t>not</a:t>
            </a:r>
            <a:r>
              <a:rPr lang="en-US" sz="3600" dirty="0" smtClean="0"/>
              <a:t> a </a:t>
            </a:r>
            <a:r>
              <a:rPr lang="en-US" sz="3600" b="1" dirty="0" smtClean="0">
                <a:solidFill>
                  <a:srgbClr val="0070C0"/>
                </a:solidFill>
              </a:rPr>
              <a:t>spirit</a:t>
            </a:r>
            <a:r>
              <a:rPr lang="en-US" sz="3600" dirty="0" smtClean="0"/>
              <a:t>)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10:28 </a:t>
            </a:r>
            <a:r>
              <a:rPr lang="en-US" sz="3600" b="1" dirty="0" smtClean="0">
                <a:solidFill>
                  <a:srgbClr val="0070C0"/>
                </a:solidFill>
              </a:rPr>
              <a:t>soul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602B"/>
                </a:solidFill>
              </a:rPr>
              <a:t>body </a:t>
            </a:r>
            <a:r>
              <a:rPr lang="en-US" sz="3600" dirty="0" smtClean="0"/>
              <a:t>in </a:t>
            </a:r>
            <a:r>
              <a:rPr lang="en-US" sz="3600" b="1" dirty="0" err="1" smtClean="0">
                <a:solidFill>
                  <a:srgbClr val="C00000"/>
                </a:solidFill>
              </a:rPr>
              <a:t>Gehenna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1 Thess. 5:23 </a:t>
            </a:r>
            <a:r>
              <a:rPr lang="en-US" sz="3600" b="1" dirty="0" smtClean="0">
                <a:solidFill>
                  <a:srgbClr val="0070C0"/>
                </a:solidFill>
              </a:rPr>
              <a:t>spirit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8080"/>
                </a:solidFill>
              </a:rPr>
              <a:t>soul</a:t>
            </a:r>
            <a:r>
              <a:rPr lang="en-US" sz="3600" dirty="0" smtClean="0"/>
              <a:t>, and </a:t>
            </a:r>
            <a:r>
              <a:rPr lang="en-US" sz="3600" b="1" dirty="0" smtClean="0">
                <a:solidFill>
                  <a:srgbClr val="00602B"/>
                </a:solidFill>
              </a:rPr>
              <a:t>body</a:t>
            </a:r>
            <a:r>
              <a:rPr lang="en-US" sz="3600" dirty="0" smtClean="0"/>
              <a:t> preserved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Man’s Participation in the Spiritual Realm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Ephesians 6:10-20  </a:t>
            </a:r>
            <a:r>
              <a:rPr lang="en-US" sz="3600" b="1" dirty="0" smtClean="0">
                <a:solidFill>
                  <a:srgbClr val="0070C0"/>
                </a:solidFill>
              </a:rPr>
              <a:t>spiritual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war is </a:t>
            </a:r>
            <a:r>
              <a:rPr lang="en-US" sz="3600" b="1" dirty="0" smtClean="0">
                <a:solidFill>
                  <a:srgbClr val="0070C0"/>
                </a:solidFill>
              </a:rPr>
              <a:t>real</a:t>
            </a:r>
          </a:p>
          <a:p>
            <a:r>
              <a:rPr lang="en-US" sz="3600" dirty="0" smtClean="0"/>
              <a:t>Our </a:t>
            </a:r>
            <a:r>
              <a:rPr lang="en-US" sz="3600" b="1" dirty="0" smtClean="0">
                <a:solidFill>
                  <a:srgbClr val="00602B"/>
                </a:solidFill>
              </a:rPr>
              <a:t>actions</a:t>
            </a:r>
            <a:r>
              <a:rPr lang="en-US" sz="3600" dirty="0" smtClean="0"/>
              <a:t> in the </a:t>
            </a:r>
            <a:r>
              <a:rPr lang="en-US" sz="3600" b="1" dirty="0" smtClean="0">
                <a:solidFill>
                  <a:srgbClr val="00602B"/>
                </a:solidFill>
              </a:rPr>
              <a:t>physical</a:t>
            </a:r>
            <a:r>
              <a:rPr lang="en-US" sz="3600" dirty="0" smtClean="0"/>
              <a:t> realm have a </a:t>
            </a:r>
            <a:r>
              <a:rPr lang="en-US" sz="3600" b="1" dirty="0" smtClean="0">
                <a:solidFill>
                  <a:srgbClr val="0070C0"/>
                </a:solidFill>
              </a:rPr>
              <a:t>spiritual</a:t>
            </a:r>
            <a:r>
              <a:rPr lang="en-US" sz="3600" dirty="0" smtClean="0"/>
              <a:t> impact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 Timothy 4:4:1-5 </a:t>
            </a:r>
          </a:p>
          <a:p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00602B"/>
                </a:solidFill>
              </a:rPr>
              <a:t>body</a:t>
            </a:r>
            <a:r>
              <a:rPr lang="en-US" sz="3600" dirty="0" smtClean="0"/>
              <a:t> is a </a:t>
            </a:r>
            <a:r>
              <a:rPr lang="en-US" sz="3600" b="1" dirty="0" smtClean="0">
                <a:solidFill>
                  <a:srgbClr val="0070C0"/>
                </a:solidFill>
              </a:rPr>
              <a:t>temple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 Cor. 6:19-20</a:t>
            </a:r>
          </a:p>
          <a:p>
            <a:r>
              <a:rPr lang="en-US" sz="3600" b="1" dirty="0" smtClean="0">
                <a:solidFill>
                  <a:srgbClr val="00602B"/>
                </a:solidFill>
              </a:rPr>
              <a:t>Food</a:t>
            </a:r>
            <a:r>
              <a:rPr lang="en-US" sz="3600" dirty="0" smtClean="0"/>
              <a:t> must be </a:t>
            </a:r>
            <a:r>
              <a:rPr lang="en-US" sz="3600" b="1" dirty="0" smtClean="0">
                <a:solidFill>
                  <a:srgbClr val="0070C0"/>
                </a:solidFill>
              </a:rPr>
              <a:t>sanctified</a:t>
            </a:r>
          </a:p>
          <a:p>
            <a:r>
              <a:rPr lang="en-US" sz="3600" dirty="0" smtClean="0"/>
              <a:t>Sanctified by </a:t>
            </a:r>
            <a:r>
              <a:rPr lang="en-US" sz="3600" b="1" dirty="0" smtClean="0">
                <a:solidFill>
                  <a:srgbClr val="0070C0"/>
                </a:solidFill>
              </a:rPr>
              <a:t>God’s word </a:t>
            </a:r>
            <a:r>
              <a:rPr lang="en-US" sz="3600" b="1" dirty="0" smtClean="0"/>
              <a:t>+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602B"/>
                </a:solidFill>
              </a:rPr>
              <a:t>our thanks</a:t>
            </a:r>
            <a:endParaRPr lang="en-US" sz="3600" b="1" dirty="0">
              <a:solidFill>
                <a:srgbClr val="00602B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Man’s Participation in the Spiritual Realm in Marriage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334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Gen. 2:18-24 </a:t>
            </a:r>
            <a:r>
              <a:rPr lang="en-US" sz="3600" b="1" dirty="0" smtClean="0">
                <a:solidFill>
                  <a:srgbClr val="0070C0"/>
                </a:solidFill>
              </a:rPr>
              <a:t>all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God’s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action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00B050"/>
                </a:solidFill>
              </a:rPr>
              <a:t>join</a:t>
            </a:r>
            <a:r>
              <a:rPr lang="en-US" sz="3600" dirty="0" smtClean="0"/>
              <a:t> Adam and Eve together</a:t>
            </a:r>
          </a:p>
          <a:p>
            <a:r>
              <a:rPr lang="en-US" sz="3600" b="1" dirty="0" smtClean="0">
                <a:solidFill>
                  <a:srgbClr val="00602B"/>
                </a:solidFill>
              </a:rPr>
              <a:t>Application</a:t>
            </a:r>
            <a:r>
              <a:rPr lang="en-US" sz="3600" dirty="0" smtClean="0"/>
              <a:t> is </a:t>
            </a:r>
            <a:r>
              <a:rPr lang="en-US" sz="3600" b="1" dirty="0" smtClean="0">
                <a:solidFill>
                  <a:srgbClr val="00602B"/>
                </a:solidFill>
              </a:rPr>
              <a:t>man’s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602B"/>
                </a:solidFill>
              </a:rPr>
              <a:t>action</a:t>
            </a:r>
            <a:r>
              <a:rPr lang="en-US" sz="3600" dirty="0" smtClean="0"/>
              <a:t> for every marriage afterward </a:t>
            </a:r>
            <a:r>
              <a:rPr lang="en-US" sz="3600" b="1" dirty="0" smtClean="0">
                <a:solidFill>
                  <a:srgbClr val="FF0000"/>
                </a:solidFill>
              </a:rPr>
              <a:t>v. 24</a:t>
            </a:r>
          </a:p>
          <a:p>
            <a:r>
              <a:rPr lang="en-US" sz="3600" dirty="0" smtClean="0"/>
              <a:t>Commitment by both parties -public vows</a:t>
            </a:r>
          </a:p>
          <a:p>
            <a:r>
              <a:rPr lang="en-US" sz="3600" dirty="0" smtClean="0"/>
              <a:t>Sexual union </a:t>
            </a:r>
            <a:r>
              <a:rPr lang="en-US" sz="3600" b="1" dirty="0" smtClean="0">
                <a:solidFill>
                  <a:srgbClr val="FF0000"/>
                </a:solidFill>
              </a:rPr>
              <a:t>1 Cor. 6:16</a:t>
            </a:r>
          </a:p>
          <a:p>
            <a:r>
              <a:rPr lang="en-US" sz="3600" dirty="0" smtClean="0"/>
              <a:t>Public recognition of husband &amp; wife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God</a:t>
            </a:r>
            <a:r>
              <a:rPr lang="en-US" sz="3600" dirty="0" smtClean="0"/>
              <a:t> still does the </a:t>
            </a:r>
            <a:r>
              <a:rPr lang="en-US" sz="3600" b="1" dirty="0" smtClean="0">
                <a:solidFill>
                  <a:srgbClr val="00B050"/>
                </a:solidFill>
              </a:rPr>
              <a:t>joining</a:t>
            </a:r>
            <a:r>
              <a:rPr lang="en-US" sz="3600" dirty="0" smtClean="0"/>
              <a:t>! </a:t>
            </a:r>
            <a:r>
              <a:rPr lang="en-US" sz="3600" b="1" dirty="0" smtClean="0">
                <a:solidFill>
                  <a:srgbClr val="FF0000"/>
                </a:solidFill>
              </a:rPr>
              <a:t>Matt. 19:3-6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Man’s Participation in the Spiritual Realm in Conversion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3340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Colossians 2:11-13</a:t>
            </a:r>
          </a:p>
          <a:p>
            <a:r>
              <a:rPr lang="en-US" sz="3600" dirty="0" smtClean="0"/>
              <a:t>We </a:t>
            </a:r>
            <a:r>
              <a:rPr lang="en-US" sz="3600" b="1" dirty="0" smtClean="0">
                <a:solidFill>
                  <a:srgbClr val="00602B"/>
                </a:solidFill>
              </a:rPr>
              <a:t>believe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God </a:t>
            </a:r>
            <a:r>
              <a:rPr lang="en-US" sz="3600" dirty="0" smtClean="0"/>
              <a:t>will </a:t>
            </a:r>
            <a:r>
              <a:rPr lang="en-US" sz="3600" b="1" dirty="0" smtClean="0">
                <a:solidFill>
                  <a:srgbClr val="00B050"/>
                </a:solidFill>
              </a:rPr>
              <a:t>cut off </a:t>
            </a:r>
            <a:r>
              <a:rPr lang="en-US" sz="3600" dirty="0" smtClean="0"/>
              <a:t>our sins from our heart </a:t>
            </a:r>
            <a:r>
              <a:rPr lang="en-US" sz="3600" b="1" dirty="0" smtClean="0">
                <a:solidFill>
                  <a:srgbClr val="002060"/>
                </a:solidFill>
              </a:rPr>
              <a:t>when</a:t>
            </a:r>
            <a:r>
              <a:rPr lang="en-US" sz="3600" dirty="0" smtClean="0"/>
              <a:t> we are </a:t>
            </a:r>
            <a:r>
              <a:rPr lang="en-US" sz="3600" b="1" dirty="0" smtClean="0">
                <a:solidFill>
                  <a:srgbClr val="002060"/>
                </a:solidFill>
              </a:rPr>
              <a:t>buried</a:t>
            </a:r>
            <a:r>
              <a:rPr lang="en-US" sz="3600" dirty="0" smtClean="0"/>
              <a:t> with Christ in </a:t>
            </a:r>
            <a:r>
              <a:rPr lang="en-US" sz="3600" b="1" dirty="0" smtClean="0">
                <a:solidFill>
                  <a:srgbClr val="0070C0"/>
                </a:solidFill>
              </a:rPr>
              <a:t>baptism</a:t>
            </a:r>
          </a:p>
          <a:p>
            <a:r>
              <a:rPr lang="en-US" sz="3600" dirty="0" smtClean="0"/>
              <a:t>Our </a:t>
            </a:r>
            <a:r>
              <a:rPr lang="en-US" sz="3600" b="1" dirty="0" smtClean="0">
                <a:solidFill>
                  <a:srgbClr val="0070C0"/>
                </a:solidFill>
              </a:rPr>
              <a:t>faith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602B"/>
                </a:solidFill>
              </a:rPr>
              <a:t>raises</a:t>
            </a:r>
            <a:r>
              <a:rPr lang="en-US" sz="3600" dirty="0" smtClean="0"/>
              <a:t> us</a:t>
            </a:r>
          </a:p>
          <a:p>
            <a:r>
              <a:rPr lang="en-US" sz="3600" dirty="0" smtClean="0"/>
              <a:t>We must be </a:t>
            </a:r>
            <a:r>
              <a:rPr lang="en-US" sz="3600" b="1" dirty="0" smtClean="0">
                <a:solidFill>
                  <a:srgbClr val="002060"/>
                </a:solidFill>
              </a:rPr>
              <a:t>buried</a:t>
            </a:r>
            <a:r>
              <a:rPr lang="en-US" sz="3600" dirty="0" smtClean="0"/>
              <a:t> </a:t>
            </a:r>
            <a:r>
              <a:rPr lang="en-US" sz="3600" b="1" dirty="0" smtClean="0"/>
              <a:t>before</a:t>
            </a:r>
            <a:r>
              <a:rPr lang="en-US" sz="3600" dirty="0" smtClean="0"/>
              <a:t> we can be </a:t>
            </a:r>
            <a:r>
              <a:rPr lang="en-US" sz="3600" b="1" dirty="0" smtClean="0">
                <a:solidFill>
                  <a:srgbClr val="00602B"/>
                </a:solidFill>
              </a:rPr>
              <a:t>raised</a:t>
            </a:r>
          </a:p>
          <a:p>
            <a:r>
              <a:rPr lang="en-US" sz="3600" dirty="0" smtClean="0"/>
              <a:t>Sins </a:t>
            </a:r>
            <a:r>
              <a:rPr lang="en-US" sz="3600" b="1" dirty="0" smtClean="0">
                <a:solidFill>
                  <a:srgbClr val="00602B"/>
                </a:solidFill>
              </a:rPr>
              <a:t>removed</a:t>
            </a:r>
            <a:r>
              <a:rPr lang="en-US" sz="3600" dirty="0" smtClean="0"/>
              <a:t> when we </a:t>
            </a:r>
            <a:r>
              <a:rPr lang="en-US" sz="3600" b="1" dirty="0" smtClean="0">
                <a:solidFill>
                  <a:srgbClr val="00602B"/>
                </a:solidFill>
              </a:rPr>
              <a:t>call</a:t>
            </a:r>
            <a:r>
              <a:rPr lang="en-US" sz="3600" dirty="0" smtClean="0"/>
              <a:t> on the name of the Lord in </a:t>
            </a:r>
            <a:r>
              <a:rPr lang="en-US" sz="3600" b="1" dirty="0" smtClean="0">
                <a:solidFill>
                  <a:srgbClr val="0070C0"/>
                </a:solidFill>
              </a:rPr>
              <a:t>baptism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Acts 22:16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6083</TotalTime>
  <Words>243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MAN’S PARTICIPATION IN THE SPIRITUAL REALM</vt:lpstr>
      <vt:lpstr>Man Is Soul, Body, and Spirit</vt:lpstr>
      <vt:lpstr>Man’s Participation in the Spiritual Realm</vt:lpstr>
      <vt:lpstr>Man’s Participation in the Spiritual Realm in Marriage</vt:lpstr>
      <vt:lpstr>Man’s Participation in the Spiritual Realm in Conversion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MAN’S PARTICIPATION IN THE SPIRITUAL REALM</dc:title>
  <dc:creator>James</dc:creator>
  <cp:lastModifiedBy>James</cp:lastModifiedBy>
  <cp:revision>3</cp:revision>
  <dcterms:created xsi:type="dcterms:W3CDTF">2013-12-07T01:46:17Z</dcterms:created>
  <dcterms:modified xsi:type="dcterms:W3CDTF">2013-12-14T23:25:38Z</dcterms:modified>
</cp:coreProperties>
</file>